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474" y="-91"/>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Published in 1792, Mary Wollstonecraft’s A Vindication of the Rights of Woman is an essay which deals with the rights of humankind, particularly of women.</a:t>
            </a:r>
          </a:p>
          <a:p>
            <a:r>
              <a:rPr lang="en-US" dirty="0" smtClean="0"/>
              <a:t>She emphatically argues that women are not naturally inferior to men but appear to be as such only due to lack of education. Imagining a social order fundamentally based on reason, she suggests that both men and women should be treated as rational beings</a:t>
            </a:r>
          </a:p>
          <a:p>
            <a:r>
              <a:rPr lang="en-US" dirty="0" smtClean="0"/>
              <a:t>Her essay thus creates an alternative discursive opening for women voices by questioning and displacing the locations of power within discursive spaces.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Mary Wollstonecraft (1759–97) argues against both Burke and Rousseau, defending the notion of natural rights, particularly rights for women, such as equal education. She insisted that women could not become virtuous, even as mothers, unless they won the right to participate in economic and political life on an equal basis with men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Although she did not specifically demand the right to vote for women, her emphasis on women’s rights made her an object of ridicule for some, heroism for others. </a:t>
            </a:r>
          </a:p>
          <a:p>
            <a:r>
              <a:rPr lang="en-US" dirty="0" smtClean="0"/>
              <a:t>Contending for the rights of woman, her main argument is built on the simple principle that if she is not prepared by education to become the companion of man, she will stop the progress of knowledge and virtue; </a:t>
            </a:r>
          </a:p>
          <a:p>
            <a:r>
              <a:rPr lang="en-US" dirty="0" smtClean="0"/>
              <a:t>for truth must be common to all, or it will be inefficacious with respect to its influence on general practice.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She raises a few questions such as: how can woman be expected to co-operate unless she knows why she ought to be virtuous, unless freedom strengthens her reason till she comprehends her duty, and sees in what manner it is connected with her real good?</a:t>
            </a:r>
          </a:p>
          <a:p>
            <a:r>
              <a:rPr lang="en-US" dirty="0" smtClean="0"/>
              <a:t> If children are to be educated to understand the true principle of patriotism, their mother must be a patriot; </a:t>
            </a:r>
          </a:p>
          <a:p>
            <a:r>
              <a:rPr lang="en-US" dirty="0" smtClean="0"/>
              <a:t>and the love of mankind, from which an orderly strain of virtues spring, can only be produced by considering the moral and civil interest of mankind;</a:t>
            </a:r>
          </a:p>
          <a:p>
            <a:r>
              <a:rPr lang="en-US" dirty="0" smtClean="0"/>
              <a:t> but the education and situation of woman, at present, shuts her out from such investigations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She argues that society's focus on "feminine" charms rather than intellectual growth is </a:t>
            </a:r>
            <a:r>
              <a:rPr lang="en-US" b="1" dirty="0" smtClean="0"/>
              <a:t>subversive of morality</a:t>
            </a:r>
            <a:r>
              <a:rPr lang="en-US" dirty="0" smtClean="0"/>
              <a:t>. Her central point is that true virtue and </a:t>
            </a:r>
            <a:r>
              <a:rPr lang="en-US" b="1" dirty="0" smtClean="0"/>
              <a:t>chastity</a:t>
            </a:r>
            <a:r>
              <a:rPr lang="en-US" dirty="0" smtClean="0"/>
              <a:t> can only exist when women are treated as rational human beings rather than "idolized" objects of desire</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It is, above all, a celebration of the rationality of women. It constitutes an attack on the view of female education put forward by Talleyrand, former Bishop of </a:t>
            </a:r>
            <a:r>
              <a:rPr lang="en-US" dirty="0" err="1" smtClean="0"/>
              <a:t>Autun</a:t>
            </a:r>
            <a:r>
              <a:rPr lang="en-US" dirty="0" smtClean="0"/>
              <a:t>, Rousseau and countless others who regarded women as weak and artificial and not capable of reasoning effectively. Mary Wollstonecraft rejected the education in dependency that Rousseau advocated for them in Emile.</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For Mary Wollstonecraft, rationality or reason formed the basis of our human rights as she argues that it was our ability to grasp the truth and, therefore, acquire knowledge of right and wrong that separated us, as human beings, from the animal world. She maintains that through the exercise of reason we became moral and political agents.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What Mary Wollstonecraft did was to extend the basic ideas </a:t>
            </a:r>
            <a:r>
              <a:rPr lang="en-US" dirty="0" smtClean="0"/>
              <a:t>of </a:t>
            </a:r>
            <a:r>
              <a:rPr lang="en-US" dirty="0" smtClean="0"/>
              <a:t>Enlightenment philosophy to women and Rousseau’s educational ideas of how to educate boys to </a:t>
            </a:r>
            <a:r>
              <a:rPr lang="en-US" dirty="0" smtClean="0"/>
              <a:t>girls.</a:t>
            </a:r>
          </a:p>
          <a:p>
            <a:r>
              <a:rPr lang="en-US" dirty="0" smtClean="0"/>
              <a:t>She develops an exclusive discourse arguing against the assumption that women were not rational creatures and were simply slaves to their passions. Mary Wollstonecraft argued that it was up to those who thought like this to prove it.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She described the process by which parents brought their daughters up to be docile and domesticated. She maintained that if girls were encouraged from an early age to develop their minds, it would be seen that they were rational creatures and there was no reason whatsoever for them not to be given the same opportunities as boys with regard to education and training. Women could enter the professions and have careers just the same as men.</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In proposing the same type of education for girls as that proposed for boys, Mary Wollstonecraft also went a step further and proposed that they be educated together which was even more radical than anything proposed before</a:t>
            </a:r>
            <a:r>
              <a:rPr lang="en-US" dirty="0" smtClean="0"/>
              <a:t>.</a:t>
            </a:r>
          </a:p>
          <a:p>
            <a:r>
              <a:rPr lang="en-US" dirty="0" smtClean="0"/>
              <a:t>It was fashionable to contend that if women were educated and not docile creatures, they would lose any power they had over their husbands. Mary Wollstonecraft was furious about this and maintained that ‘This is the very point I aim at. I do not wish them to have power over men but over themselves’.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Wollstonecraft believed education could be the salvation of women. She asserts that the exercise of their understanding is necessary, there is no other foundation for independence of character. She strongly is of the view that they must bow only to the authority of reason, instead of being the modest slaves of opinion. </a:t>
            </a:r>
            <a:endParaRPr lang="en-US" dirty="0" smtClean="0"/>
          </a:p>
          <a:p>
            <a:r>
              <a:rPr lang="en-US" dirty="0" smtClean="0"/>
              <a:t>She </a:t>
            </a:r>
            <a:r>
              <a:rPr lang="en-US" dirty="0" smtClean="0"/>
              <a:t>insisted women should be taught serious subjects like reading, writing, arithmetic, botany, natural history, and moral philosophy. She recommended vigorous physical exercise to help stimulate the mind.</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That men prefer emotion and common sense for women over reason and common sense is well contested by Mary Wollstonecraft very emphatically in a critical manner, demonstrating the dominance of patriarchal mindset. She demonstrates how men have created a separate realm for women, particularly girls, who are inculcated such a culture where they are taught to be concerned with persons only not virtue. </a:t>
            </a:r>
            <a:endParaRPr lang="en-US" dirty="0" smtClean="0"/>
          </a:p>
          <a:p>
            <a:r>
              <a:rPr lang="en-US" dirty="0" smtClean="0"/>
              <a:t>She argues that both husband and wife must treat each other like friends or companions then only their marriage would be a successful one.</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smtClean="0"/>
              <a:t>Commenting about modesty, she claims that there is a huge difference between modesty and humility and both are not the same. Linking modesty with reason, she explains that those women who make use of their reason the most, are the most modest ones, and this can happen only when such women are strengthened in both their body and mind, making them reasonably strong. </a:t>
            </a:r>
            <a:endParaRPr lang="en-US" dirty="0" smtClean="0"/>
          </a:p>
          <a:p>
            <a:r>
              <a:rPr lang="en-US" dirty="0" smtClean="0"/>
              <a:t>Further</a:t>
            </a:r>
            <a:r>
              <a:rPr lang="en-US" dirty="0" smtClean="0"/>
              <a:t>, Mary Wollstonecraft advocates for women’s economic independence, expressing the demands for women’s more active participation in the public sphere, asking them to go for various other responsibilities on their shoulders so that they become good citizens and good mothers.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Main themes in Vindication of rights of women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Inadequate Education System:</a:t>
            </a:r>
          </a:p>
          <a:p>
            <a:pPr>
              <a:buNone/>
            </a:pPr>
            <a:r>
              <a:rPr lang="en-US" dirty="0" smtClean="0"/>
              <a:t>This essay’s major concern is to present a </a:t>
            </a:r>
            <a:r>
              <a:rPr lang="en-US" dirty="0" smtClean="0"/>
              <a:t>strong critique of </a:t>
            </a:r>
            <a:r>
              <a:rPr lang="en-US" dirty="0" err="1" smtClean="0"/>
              <a:t>Talleyrand’s</a:t>
            </a:r>
            <a:r>
              <a:rPr lang="en-US" dirty="0" smtClean="0"/>
              <a:t> document on education and female education model advanced by Rousseau and other contemporaries who considered women to be weak and artificial and not capable enough of reasoning effectively. It can be observed that Mary Wollstonecraft </a:t>
            </a:r>
            <a:r>
              <a:rPr lang="en-US" dirty="0" err="1" smtClean="0"/>
              <a:t>outrightly</a:t>
            </a:r>
            <a:r>
              <a:rPr lang="en-US" dirty="0" smtClean="0"/>
              <a:t> rejected the education in dependency model that Rousseau advocated for women in Emile. She was of an understanding that a woman is and should be intelligent in every manner.</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Mary Wollstonecraft strongly argues that women of the eighteenth century were not considered the same as their male counterparts. This situation did not happen due to the weakness of the women but due to the inadequate system of education as women of the eighteenth century did not have full access to education. They were assumed to be essentially housewives meant to please their husbands.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Marriage and Beauty:</a:t>
            </a:r>
          </a:p>
          <a:p>
            <a:pPr>
              <a:buNone/>
            </a:pPr>
            <a:r>
              <a:rPr lang="en-US" dirty="0" smtClean="0"/>
              <a:t>Mary Wollstonecraft puts a lot of emphasis on the practice of marriage in her essay, rather criticizing it for the way it was being customized in the eighteenth century society. She relates marriage and beauty together arguing that girls were brought up and taught to maintain their beauty intact so that they could be able to win suitors or husbands. Girls were nurtured with such principles in their lives which would eventually lead them to marrying immoral husbands because of their youthful passion.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Mary argues very strongly that women were taught to develop their weakness as virtue, using it as a power play to woo men, clearly giving an indication that it was going to make their lives a living hell. She asserts that women were </a:t>
            </a:r>
            <a:r>
              <a:rPr lang="en-US" dirty="0" err="1" smtClean="0"/>
              <a:t>moulded</a:t>
            </a:r>
            <a:r>
              <a:rPr lang="en-US" dirty="0" smtClean="0"/>
              <a:t> like this since childhood in order to make themselves more appealing to suitors. This kind of practice, she argues, was going to create a lifelong negative effect on the society as a whole and was going to lead to elevating gratification and romantic conquest over a relationship which should have been based on mutual respect.</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Reason and Rationality:</a:t>
            </a:r>
          </a:p>
          <a:p>
            <a:pPr>
              <a:buNone/>
            </a:pPr>
            <a:r>
              <a:rPr lang="en-US" dirty="0" smtClean="0"/>
              <a:t>Mary Wollstonecraft, again and again, advises women to use their reason. Moreover, Mary Wollstonecraft wanted to extend the basic ideas of Enlightenment philosophy to women. She argues that women need to develop their reasoning power very strongly if they want to have control over their emotions and also in order to become virtuous. Mary Wollstonecraft points out that education and reasoning cannot be separated from each other. Education helps people to elevate themselves as human beings.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Reason, on the other hand, helps human beings to elevate themselves over animals. Therefore, both entities are intricately related with each other, and both, consequently, are essential for the human being to be an independent or free or progressive entity. She brings in here the third entity which is virtue. She argues that it is virtue by which one individual elevates him/herself over other human beings.</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She feels very sorry to note that women are taught to rely on their feelings and sentiments rather than developing their reason. Wollstonecraft is laying emphasis on the mind rather than on the heart and she keeps motivating women that they should be using their minds in order to keep a balance between head and heart rather than wasting time and energy on pleasing their lovers or husbands.</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Vindication of the Rights of Woman argues that women are not naturally inferior </a:t>
            </a:r>
            <a:r>
              <a:rPr lang="en-US" dirty="0" smtClean="0"/>
              <a:t>to </a:t>
            </a:r>
            <a:r>
              <a:rPr lang="en-US" dirty="0" smtClean="0"/>
              <a:t>men but appear to be as such only due to lack of education. Imagining a social order fundamentally based on reason, she suggests that both men and women should be treated as rational beings. </a:t>
            </a:r>
            <a:endParaRPr lang="en-US" smtClean="0"/>
          </a:p>
          <a:p>
            <a:r>
              <a:rPr lang="en-US" smtClean="0"/>
              <a:t>She </a:t>
            </a:r>
            <a:r>
              <a:rPr lang="en-US" dirty="0" smtClean="0"/>
              <a:t>wished to become, through her writing, the “voice” that would generate participation of the natural rights of mankind. Her essay thus creates an alternative discursive opening for women voices by questioning and displacing the locations of power within discursive spaces. This essay emerges discursively as a powerful visible form of protest literature, becoming an entry point to explore the </a:t>
            </a:r>
            <a:r>
              <a:rPr lang="en-US" dirty="0" err="1" smtClean="0"/>
              <a:t>emancipatory</a:t>
            </a:r>
            <a:r>
              <a:rPr lang="en-US" dirty="0" smtClean="0"/>
              <a:t> potential of dialogue.</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TotalTime>
  <Words>1774</Words>
  <Application>Microsoft Office PowerPoint</Application>
  <PresentationFormat>On-screen Show (4:3)</PresentationFormat>
  <Paragraphs>39</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Main themes in Vindication of rights of women</vt:lpstr>
      <vt:lpstr>Slide 16</vt:lpstr>
      <vt:lpstr>Slide 17</vt:lpstr>
      <vt:lpstr>Slide 18</vt:lpstr>
      <vt:lpstr>Slide 19</vt:lpstr>
      <vt:lpstr>Slide 20</vt:lpstr>
      <vt:lpstr>Slide 21</vt:lpstr>
      <vt:lpstr>Conclusion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HP</cp:lastModifiedBy>
  <cp:revision>8</cp:revision>
  <dcterms:created xsi:type="dcterms:W3CDTF">2006-08-16T00:00:00Z</dcterms:created>
  <dcterms:modified xsi:type="dcterms:W3CDTF">2026-04-19T03:13:07Z</dcterms:modified>
</cp:coreProperties>
</file>