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1" d="100"/>
          <a:sy n="71" d="100"/>
        </p:scale>
        <p:origin x="416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State and Globalisation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/>
              <a:t>MA Political Science – Political Theory</a:t>
            </a:r>
          </a:p>
          <a:p>
            <a:pPr marL="0" indent="0">
              <a:buNone/>
            </a:pPr>
            <a:r>
              <a:rPr dirty="0"/>
              <a:t>Major Theme: Nation and State</a:t>
            </a:r>
          </a:p>
          <a:p>
            <a:pPr marL="0" indent="0">
              <a:buNone/>
            </a:pPr>
            <a:r>
              <a:rPr dirty="0"/>
              <a:t>Sub-theme: State and Globalisation</a:t>
            </a:r>
          </a:p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Conceptual 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Globalisation refers to the increasing interconnectedness of states, economies, and societies.</a:t>
            </a:r>
          </a:p>
          <a:p>
            <a:r>
              <a:t>It has transformed the role, authority, and capacity of the modern state.</a:t>
            </a:r>
          </a:p>
          <a:p>
            <a:r>
              <a:t>The relationship between the state and globalisation is central to contemporary political theory.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Meaning of Globalisation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Globalisation involves the intensification of global economic, political, and cultural interactions.</a:t>
            </a:r>
          </a:p>
          <a:p>
            <a:r>
              <a:t>Key dimensions: economic, political, cultural, and technological.</a:t>
            </a:r>
          </a:p>
          <a:p>
            <a:r>
              <a:t>Associated with liberalisation, privatisation, and deregulation.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Historical Evolution of Globalisation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Early phase: Colonial trade and imperial expansion.</a:t>
            </a:r>
          </a:p>
          <a:p>
            <a:r>
              <a:t>Post-1945 phase: Bretton Woods institutions.</a:t>
            </a:r>
          </a:p>
          <a:p>
            <a:r>
              <a:t>Post-1991 phase: Neo-liberal globalisation after Cold War.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Traditional Role of the State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Provider of security and welfare.</a:t>
            </a:r>
          </a:p>
          <a:p>
            <a:r>
              <a:t>Regulator of economy.</a:t>
            </a:r>
          </a:p>
          <a:p>
            <a:r>
              <a:t>Guardian of sovereignty and territorial integrity.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Globalisation and the Changing State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Reduction in economic autonomy of states.</a:t>
            </a:r>
          </a:p>
          <a:p>
            <a:r>
              <a:t>Growing influence of multinational corporations.</a:t>
            </a:r>
          </a:p>
          <a:p>
            <a:r>
              <a:t>Shift from welfare state to regulatory state.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Economic Globalisation and the State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Integration of national economies into global markets.</a:t>
            </a:r>
          </a:p>
          <a:p>
            <a:r>
              <a:t>IMF, World Bank, WTO influence policy choices.</a:t>
            </a:r>
          </a:p>
          <a:p>
            <a:r>
              <a:t>Structural adjustment and fiscal discipline.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Political Globalisation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Expansion of international and regional institutions.</a:t>
            </a:r>
          </a:p>
          <a:p>
            <a:r>
              <a:t>Rise of global governance mechanisms.</a:t>
            </a:r>
          </a:p>
          <a:p>
            <a:r>
              <a:t>Limits unilateral decision-making by states.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Cultural Globalisation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Spread of global consumer culture.</a:t>
            </a:r>
          </a:p>
          <a:p>
            <a:r>
              <a:t>Cultural homogenisation vs hybridisation.</a:t>
            </a:r>
          </a:p>
          <a:p>
            <a:r>
              <a:t>State efforts to protect cultural identity.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Sovereignty under Globalisation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Erosion of absolute sovereignty.</a:t>
            </a:r>
          </a:p>
          <a:p>
            <a:r>
              <a:t>Shared and pooled sovereignty (EU model).</a:t>
            </a:r>
          </a:p>
          <a:p>
            <a:r>
              <a:t>Conditional sovereignty in developing states.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State Power: Decline or Transformation?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Hyperglobalist view: State is weakening.</a:t>
            </a:r>
          </a:p>
          <a:p>
            <a:r>
              <a:t>Sceptical view: State remains dominant.</a:t>
            </a:r>
          </a:p>
          <a:p>
            <a:r>
              <a:t>Transformationalist view: State is restructured.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Marxist Perspective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Globalisation as expansion of global capitalism.</a:t>
            </a:r>
          </a:p>
          <a:p>
            <a:r>
              <a:t>State serves interests of global capital.</a:t>
            </a:r>
          </a:p>
          <a:p>
            <a:r>
              <a:t>Unequal development and dependency.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Liberal Perspective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Globalisation promotes efficiency and growth.</a:t>
            </a:r>
          </a:p>
          <a:p>
            <a:r>
              <a:t>State adapts through governance reforms.</a:t>
            </a:r>
          </a:p>
          <a:p>
            <a:r>
              <a:t>Emphasis on interdependence.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Post-Colonial Perspective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Globalisation reproduces neo-imperial relations.</a:t>
            </a:r>
          </a:p>
          <a:p>
            <a:r>
              <a:t>Developing states face policy constraints.</a:t>
            </a:r>
          </a:p>
          <a:p>
            <a:r>
              <a:t>Resistance through alternative development models.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India and Globalisation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Economic liberalisation since 1991.</a:t>
            </a:r>
          </a:p>
          <a:p>
            <a:r>
              <a:t>State’s role shifted from controller to facilitator.</a:t>
            </a:r>
          </a:p>
          <a:p>
            <a:r>
              <a:t>Challenges of inequality and policy autonomy.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Globalisation and Democracy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Democratic deficit in global institutions.</a:t>
            </a:r>
          </a:p>
          <a:p>
            <a:r>
              <a:t>Reduced accountability of decision-makers.</a:t>
            </a:r>
          </a:p>
          <a:p>
            <a:r>
              <a:t>Civil society and transnational activism.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Challenges to the State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Loss of fiscal control.</a:t>
            </a:r>
          </a:p>
          <a:p>
            <a:r>
              <a:t>Regulatory competition.</a:t>
            </a:r>
          </a:p>
          <a:p>
            <a:r>
              <a:t>Social inequality and labour insecurity.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Critical Assessment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State has not disappeared.</a:t>
            </a:r>
          </a:p>
          <a:p>
            <a:r>
              <a:t>Its functions and strategies have transformed.</a:t>
            </a:r>
          </a:p>
          <a:p>
            <a:r>
              <a:t>Capacity varies across developed and developing states.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Globalisation reshapes but does not replace the state.</a:t>
            </a:r>
          </a:p>
          <a:p>
            <a:r>
              <a:t>State remains central to governance and legitimacy.</a:t>
            </a:r>
          </a:p>
          <a:p>
            <a:r>
              <a:t>Understanding this dynamic is crucial in political theory.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Held, D. et al. (1999). Global Transformations.</a:t>
            </a:r>
          </a:p>
          <a:p>
            <a:r>
              <a:t>Heywood, A. (2019). Politics.</a:t>
            </a:r>
          </a:p>
          <a:p>
            <a:r>
              <a:t>Strange, S. (1996). The Retreat of the State.</a:t>
            </a:r>
          </a:p>
          <a:p>
            <a:r>
              <a:t>Sassen, S. (2006). Territory, Authority, Rights.</a:t>
            </a:r>
          </a:p>
          <a:p>
            <a:r>
              <a:t>Government of India (1991). Economic Reforms.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527</Words>
  <Application>Microsoft Office PowerPoint</Application>
  <PresentationFormat>On-screen Show (4:3)</PresentationFormat>
  <Paragraphs>82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State and Globalisation</vt:lpstr>
      <vt:lpstr>Conceptual Introduction</vt:lpstr>
      <vt:lpstr>Meaning of Globalisation</vt:lpstr>
      <vt:lpstr>Historical Evolution of Globalisation</vt:lpstr>
      <vt:lpstr>The Traditional Role of the State</vt:lpstr>
      <vt:lpstr>Globalisation and the Changing State</vt:lpstr>
      <vt:lpstr>Economic Globalisation and the State</vt:lpstr>
      <vt:lpstr>Political Globalisation</vt:lpstr>
      <vt:lpstr>Cultural Globalisation</vt:lpstr>
      <vt:lpstr>Sovereignty under Globalisation</vt:lpstr>
      <vt:lpstr>State Power: Decline or Transformation?</vt:lpstr>
      <vt:lpstr>Marxist Perspective</vt:lpstr>
      <vt:lpstr>Liberal Perspective</vt:lpstr>
      <vt:lpstr>Post-Colonial Perspective</vt:lpstr>
      <vt:lpstr>India and Globalisation</vt:lpstr>
      <vt:lpstr>Globalisation and Democracy</vt:lpstr>
      <vt:lpstr>Challenges to the State</vt:lpstr>
      <vt:lpstr>Critical Assessment</vt:lpstr>
      <vt:lpstr>Conclusion</vt:lpstr>
      <vt:lpstr>References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Biswajit Choudhury</dc:creator>
  <cp:keywords/>
  <dc:description>generated using python-pptx</dc:description>
  <cp:lastModifiedBy>navadeori8@gmail.com</cp:lastModifiedBy>
  <cp:revision>2</cp:revision>
  <dcterms:created xsi:type="dcterms:W3CDTF">2013-01-27T09:14:16Z</dcterms:created>
  <dcterms:modified xsi:type="dcterms:W3CDTF">2026-02-15T07:46:54Z</dcterms:modified>
  <cp:category/>
</cp:coreProperties>
</file>