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41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Election Commission of India &amp; Electoral Reforms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BA 4th Semester Political Science</a:t>
            </a:r>
          </a:p>
          <a:p>
            <a:r>
              <a:t>Class Discussion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Constitutional Basis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Article 324 of Indian Constitution</a:t>
            </a:r>
          </a:p>
          <a:p>
            <a:r>
              <a:t>Independent constitutional authority</a:t>
            </a:r>
          </a:p>
          <a:p>
            <a:r>
              <a:t>Superintendence, direction &amp; control of elections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Composition of ECI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Chief Election Commissioner (CEC)</a:t>
            </a:r>
          </a:p>
          <a:p>
            <a:r>
              <a:t>Election Commissioners</a:t>
            </a:r>
          </a:p>
          <a:p>
            <a:r>
              <a:t>Secretariat &amp; State Election Machinery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Functions of ECI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Conduct Lok Sabha, Rajya Sabha, State Assembly elections</a:t>
            </a:r>
          </a:p>
          <a:p>
            <a:r>
              <a:t>Conduct Presidential &amp; Vice-Presidential elections</a:t>
            </a:r>
          </a:p>
          <a:p>
            <a:r>
              <a:t>Prepare electoral rolls</a:t>
            </a:r>
          </a:p>
          <a:p>
            <a:r>
              <a:t>Recognize political parties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Independence &amp; Safeguards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Security of tenure of CEC</a:t>
            </a:r>
          </a:p>
          <a:p>
            <a:r>
              <a:t>Removal similar to Supreme Court judge</a:t>
            </a:r>
          </a:p>
          <a:p>
            <a:r>
              <a:t>Financial autonomy</a:t>
            </a:r>
          </a:p>
          <a:p>
            <a:r>
              <a:t>Independent decision making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Electoral Process in India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Delimitation of constituencies</a:t>
            </a:r>
          </a:p>
          <a:p>
            <a:r>
              <a:t>Voter registration</a:t>
            </a:r>
          </a:p>
          <a:p>
            <a:r>
              <a:t>Model Code of Conduct</a:t>
            </a:r>
          </a:p>
          <a:p>
            <a:r>
              <a:t>Polling &amp; Counting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 Code of Conduct (MCC)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Ensures free &amp; fair elections</a:t>
            </a:r>
          </a:p>
          <a:p>
            <a:r>
              <a:t>Controls misuse of official machinery</a:t>
            </a:r>
          </a:p>
          <a:p>
            <a:r>
              <a:t>Regulates campaign behaviour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Role of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Electronic Voting Machines (EVMs)</a:t>
            </a:r>
          </a:p>
          <a:p>
            <a:r>
              <a:t>VVPAT introduction</a:t>
            </a:r>
          </a:p>
          <a:p>
            <a:r>
              <a:t>Online voter services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Major Electoral Reforms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Lowering voting age to 18 (1989)</a:t>
            </a:r>
          </a:p>
          <a:p>
            <a:r>
              <a:t>Anti-defection law (1985)</a:t>
            </a:r>
          </a:p>
          <a:p>
            <a:r>
              <a:t>Photo voter ID (EPIC)</a:t>
            </a:r>
          </a:p>
          <a:p>
            <a:r>
              <a:t>NOTA option (2013)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Recent Reforms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Electoral bonds debate</a:t>
            </a:r>
          </a:p>
          <a:p>
            <a:r>
              <a:t>Curbing criminalisation of politics</a:t>
            </a:r>
          </a:p>
          <a:p>
            <a:r>
              <a:t>Expenditure monitoring</a:t>
            </a:r>
          </a:p>
          <a:p>
            <a:r>
              <a:t>Digital campaigning regulations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Money power &amp; muscle power</a:t>
            </a:r>
          </a:p>
          <a:p>
            <a:r>
              <a:t>Fake news &amp; misinformation</a:t>
            </a:r>
          </a:p>
          <a:p>
            <a:r>
              <a:t>Low voter turnout in urban areas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Way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State funding of elections debate</a:t>
            </a:r>
          </a:p>
          <a:p>
            <a:r>
              <a:t>Stronger transparency laws</a:t>
            </a:r>
          </a:p>
          <a:p>
            <a:r>
              <a:t>Electoral literacy &amp; awareness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ECI vital for Indian democracy</a:t>
            </a:r>
          </a:p>
          <a:p>
            <a:r>
              <a:t>Continuous reforms needed for fair elections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223</Words>
  <Application>Microsoft Office PowerPoint</Application>
  <PresentationFormat>On-screen Show (4:3)</PresentationFormat>
  <Paragraphs>55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Election Commission of India &amp; Electoral Reforms</vt:lpstr>
      <vt:lpstr>Constitutional Basis</vt:lpstr>
      <vt:lpstr>Composition of ECI</vt:lpstr>
      <vt:lpstr>Functions of ECI</vt:lpstr>
      <vt:lpstr>Independence &amp; Safeguards</vt:lpstr>
      <vt:lpstr>Electoral Process in India</vt:lpstr>
      <vt:lpstr>Model Code of Conduct (MCC)</vt:lpstr>
      <vt:lpstr>Role of Technology</vt:lpstr>
      <vt:lpstr>Major Electoral Reforms</vt:lpstr>
      <vt:lpstr>Recent Reforms</vt:lpstr>
      <vt:lpstr>Challenges</vt:lpstr>
      <vt:lpstr>Way Forward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Biswajit Choudhury</dc:creator>
  <cp:keywords/>
  <dc:description>generated using python-pptx</dc:description>
  <cp:lastModifiedBy>navadeori8@gmail.com</cp:lastModifiedBy>
  <cp:revision>2</cp:revision>
  <dcterms:created xsi:type="dcterms:W3CDTF">2013-01-27T09:14:16Z</dcterms:created>
  <dcterms:modified xsi:type="dcterms:W3CDTF">2026-02-16T10:04:41Z</dcterms:modified>
  <cp:category/>
</cp:coreProperties>
</file>