
<file path=[Content_Types].xml><?xml version="1.0" encoding="utf-8"?>
<Types xmlns="http://schemas.openxmlformats.org/package/2006/content-types">
  <Default Extension="jpeg" ContentType="image/jpeg"/>
  <Default Extension="JPG" ContentType="image/.jp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4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5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981" autoAdjust="0"/>
    <p:restoredTop sz="94660"/>
  </p:normalViewPr>
  <p:slideViewPr>
    <p:cSldViewPr snapToGrid="0" showGuides="1">
      <p:cViewPr varScale="1">
        <p:scale>
          <a:sx n="53" d="100"/>
          <a:sy n="53" d="100"/>
        </p:scale>
        <p:origin x="180" y="54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viewProps" Target="viewProps.xml"/><Relationship Id="rId8" Type="http://schemas.openxmlformats.org/officeDocument/2006/relationships/presProps" Target="presProps.xml"/><Relationship Id="rId7" Type="http://schemas.openxmlformats.org/officeDocument/2006/relationships/slide" Target="slides/slide5.xml"/><Relationship Id="rId6" Type="http://schemas.openxmlformats.org/officeDocument/2006/relationships/slide" Target="slides/slide4.xml"/><Relationship Id="rId5" Type="http://schemas.openxmlformats.org/officeDocument/2006/relationships/slide" Target="slides/slide3.xml"/><Relationship Id="rId4" Type="http://schemas.openxmlformats.org/officeDocument/2006/relationships/slide" Target="slides/slide2.xml"/><Relationship Id="rId3" Type="http://schemas.openxmlformats.org/officeDocument/2006/relationships/slide" Target="slides/slide1.xml"/><Relationship Id="rId2" Type="http://schemas.openxmlformats.org/officeDocument/2006/relationships/theme" Target="theme/theme1.xml"/><Relationship Id="rId10" Type="http://schemas.openxmlformats.org/officeDocument/2006/relationships/tableStyles" Target="tableStyles.xml"/><Relationship Id="rId1" Type="http://schemas.openxmlformats.org/officeDocument/2006/relationships/slideMaster" Target="slideMasters/slideMaster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A1C593-65D0-4073-BCC9-577B9352EA97}" type="datetimeFigureOut">
              <a:rPr lang="en-US" smtClean="0"/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618960-8005-486C-9A75-10CB2AAC16F9}" type="slidenum">
              <a:rPr lang="en-US" smtClean="0"/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  <a:endParaRPr lang="en-US" smtClean="0"/>
          </a:p>
          <a:p>
            <a:pPr lvl="1"/>
            <a:r>
              <a:rPr lang="en-US" smtClean="0"/>
              <a:t>Second level</a:t>
            </a:r>
            <a:endParaRPr lang="en-US" smtClean="0"/>
          </a:p>
          <a:p>
            <a:pPr lvl="2"/>
            <a:r>
              <a:rPr lang="en-US" smtClean="0"/>
              <a:t>Third level</a:t>
            </a:r>
            <a:endParaRPr lang="en-US" smtClean="0"/>
          </a:p>
          <a:p>
            <a:pPr lvl="3"/>
            <a:r>
              <a:rPr lang="en-US" smtClean="0"/>
              <a:t>Fourth level</a:t>
            </a:r>
            <a:endParaRPr lang="en-US" smtClean="0"/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A1C593-65D0-4073-BCC9-577B9352EA97}" type="datetimeFigureOut">
              <a:rPr lang="en-US" smtClean="0"/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618960-8005-486C-9A75-10CB2AAC16F9}" type="slidenum">
              <a:rPr lang="en-US" smtClean="0"/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  <a:endParaRPr lang="en-US" smtClean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A1C593-65D0-4073-BCC9-577B9352EA97}" type="datetimeFigureOut">
              <a:rPr lang="en-US" smtClean="0"/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618960-8005-486C-9A75-10CB2AAC16F9}" type="slidenum">
              <a:rPr lang="en-US" smtClean="0"/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  <a:endParaRPr lang="en-US" smtClean="0"/>
          </a:p>
          <a:p>
            <a:pPr lvl="1"/>
            <a:r>
              <a:rPr lang="en-US" smtClean="0"/>
              <a:t>Second level</a:t>
            </a:r>
            <a:endParaRPr lang="en-US" smtClean="0"/>
          </a:p>
          <a:p>
            <a:pPr lvl="2"/>
            <a:r>
              <a:rPr lang="en-US" smtClean="0"/>
              <a:t>Third level</a:t>
            </a:r>
            <a:endParaRPr lang="en-US" smtClean="0"/>
          </a:p>
          <a:p>
            <a:pPr lvl="3"/>
            <a:r>
              <a:rPr lang="en-US" smtClean="0"/>
              <a:t>Fourth level</a:t>
            </a:r>
            <a:endParaRPr lang="en-US" smtClean="0"/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  <a:endParaRPr lang="en-US" smtClean="0"/>
          </a:p>
          <a:p>
            <a:pPr lvl="1"/>
            <a:r>
              <a:rPr lang="en-US" smtClean="0"/>
              <a:t>Second level</a:t>
            </a:r>
            <a:endParaRPr lang="en-US" smtClean="0"/>
          </a:p>
          <a:p>
            <a:pPr lvl="2"/>
            <a:r>
              <a:rPr lang="en-US" smtClean="0"/>
              <a:t>Third level</a:t>
            </a:r>
            <a:endParaRPr lang="en-US" smtClean="0"/>
          </a:p>
          <a:p>
            <a:pPr lvl="3"/>
            <a:r>
              <a:rPr lang="en-US" smtClean="0"/>
              <a:t>Fourth level</a:t>
            </a:r>
            <a:endParaRPr lang="en-US" smtClean="0"/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A1C593-65D0-4073-BCC9-577B9352EA97}" type="datetimeFigureOut">
              <a:rPr lang="en-US" smtClean="0"/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618960-8005-486C-9A75-10CB2AAC16F9}" type="slidenum">
              <a:rPr lang="en-US" smtClean="0"/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  <a:endParaRPr lang="en-US" smtClean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  <a:endParaRPr lang="en-US" smtClean="0"/>
          </a:p>
          <a:p>
            <a:pPr lvl="1"/>
            <a:r>
              <a:rPr lang="en-US" smtClean="0"/>
              <a:t>Second level</a:t>
            </a:r>
            <a:endParaRPr lang="en-US" smtClean="0"/>
          </a:p>
          <a:p>
            <a:pPr lvl="2"/>
            <a:r>
              <a:rPr lang="en-US" smtClean="0"/>
              <a:t>Third level</a:t>
            </a:r>
            <a:endParaRPr lang="en-US" smtClean="0"/>
          </a:p>
          <a:p>
            <a:pPr lvl="3"/>
            <a:r>
              <a:rPr lang="en-US" smtClean="0"/>
              <a:t>Fourth level</a:t>
            </a:r>
            <a:endParaRPr lang="en-US" smtClean="0"/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  <a:endParaRPr lang="en-US" smtClean="0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  <a:endParaRPr lang="en-US" smtClean="0"/>
          </a:p>
          <a:p>
            <a:pPr lvl="1"/>
            <a:r>
              <a:rPr lang="en-US" smtClean="0"/>
              <a:t>Second level</a:t>
            </a:r>
            <a:endParaRPr lang="en-US" smtClean="0"/>
          </a:p>
          <a:p>
            <a:pPr lvl="2"/>
            <a:r>
              <a:rPr lang="en-US" smtClean="0"/>
              <a:t>Third level</a:t>
            </a:r>
            <a:endParaRPr lang="en-US" smtClean="0"/>
          </a:p>
          <a:p>
            <a:pPr lvl="3"/>
            <a:r>
              <a:rPr lang="en-US" smtClean="0"/>
              <a:t>Fourth level</a:t>
            </a:r>
            <a:endParaRPr lang="en-US" smtClean="0"/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A1C593-65D0-4073-BCC9-577B9352EA97}" type="datetimeFigureOut">
              <a:rPr lang="en-US" smtClean="0"/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618960-8005-486C-9A75-10CB2AAC16F9}" type="slidenum">
              <a:rPr lang="en-US" smtClean="0"/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A1C593-65D0-4073-BCC9-577B9352EA97}" type="datetimeFigureOut">
              <a:rPr lang="en-US" smtClean="0"/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618960-8005-486C-9A75-10CB2AAC16F9}" type="slidenum">
              <a:rPr lang="en-US" smtClean="0"/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A1C593-65D0-4073-BCC9-577B9352EA97}" type="datetimeFigureOut">
              <a:rPr lang="en-US" smtClean="0"/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618960-8005-486C-9A75-10CB2AAC16F9}" type="slidenum">
              <a:rPr lang="en-US" smtClean="0"/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  <a:endParaRPr lang="en-US" smtClean="0"/>
          </a:p>
          <a:p>
            <a:pPr lvl="1"/>
            <a:r>
              <a:rPr lang="en-US" smtClean="0"/>
              <a:t>Second level</a:t>
            </a:r>
            <a:endParaRPr lang="en-US" smtClean="0"/>
          </a:p>
          <a:p>
            <a:pPr lvl="2"/>
            <a:r>
              <a:rPr lang="en-US" smtClean="0"/>
              <a:t>Third level</a:t>
            </a:r>
            <a:endParaRPr lang="en-US" smtClean="0"/>
          </a:p>
          <a:p>
            <a:pPr lvl="3"/>
            <a:r>
              <a:rPr lang="en-US" smtClean="0"/>
              <a:t>Fourth level</a:t>
            </a:r>
            <a:endParaRPr lang="en-US" smtClean="0"/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  <a:endParaRPr lang="en-US" smtClean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A1C593-65D0-4073-BCC9-577B9352EA97}" type="datetimeFigureOut">
              <a:rPr lang="en-US" smtClean="0"/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618960-8005-486C-9A75-10CB2AAC16F9}" type="slidenum">
              <a:rPr lang="en-US" smtClean="0"/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  <a:endParaRPr lang="en-US" smtClean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A1C593-65D0-4073-BCC9-577B9352EA97}" type="datetimeFigureOut">
              <a:rPr lang="en-US" smtClean="0"/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618960-8005-486C-9A75-10CB2AAC16F9}" type="slidenum">
              <a:rPr lang="en-US" smtClean="0"/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  <a:endParaRPr lang="en-US" smtClean="0"/>
          </a:p>
          <a:p>
            <a:pPr lvl="1"/>
            <a:r>
              <a:rPr lang="en-US" smtClean="0"/>
              <a:t>Second level</a:t>
            </a:r>
            <a:endParaRPr lang="en-US" smtClean="0"/>
          </a:p>
          <a:p>
            <a:pPr lvl="2"/>
            <a:r>
              <a:rPr lang="en-US" smtClean="0"/>
              <a:t>Third level</a:t>
            </a:r>
            <a:endParaRPr lang="en-US" smtClean="0"/>
          </a:p>
          <a:p>
            <a:pPr lvl="3"/>
            <a:r>
              <a:rPr lang="en-US" smtClean="0"/>
              <a:t>Fourth level</a:t>
            </a:r>
            <a:endParaRPr lang="en-US" smtClean="0"/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A1C593-65D0-4073-BCC9-577B9352EA97}" type="datetimeFigureOut">
              <a:rPr lang="en-US" smtClean="0"/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618960-8005-486C-9A75-10CB2AAC16F9}" type="slidenum">
              <a:rPr lang="en-US" smtClean="0"/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  <a:endParaRPr lang="en-US" smtClean="0"/>
          </a:p>
          <a:p>
            <a:pPr lvl="1"/>
            <a:r>
              <a:rPr lang="en-US" smtClean="0"/>
              <a:t>Second level</a:t>
            </a:r>
            <a:endParaRPr lang="en-US" smtClean="0"/>
          </a:p>
          <a:p>
            <a:pPr lvl="2"/>
            <a:r>
              <a:rPr lang="en-US" smtClean="0"/>
              <a:t>Third level</a:t>
            </a:r>
            <a:endParaRPr lang="en-US" smtClean="0"/>
          </a:p>
          <a:p>
            <a:pPr lvl="3"/>
            <a:r>
              <a:rPr lang="en-US" smtClean="0"/>
              <a:t>Fourth level</a:t>
            </a:r>
            <a:endParaRPr lang="en-US" smtClean="0"/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A1C593-65D0-4073-BCC9-577B9352EA97}" type="datetimeFigureOut">
              <a:rPr lang="en-US" smtClean="0"/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618960-8005-486C-9A75-10CB2AAC16F9}" type="slidenum">
              <a:rPr lang="en-US" smtClean="0"/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9.xml"/><Relationship Id="rId8" Type="http://schemas.openxmlformats.org/officeDocument/2006/relationships/slideLayout" Target="../slideLayouts/slideLayout8.xml"/><Relationship Id="rId7" Type="http://schemas.openxmlformats.org/officeDocument/2006/relationships/slideLayout" Target="../slideLayouts/slideLayout7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2" Type="http://schemas.openxmlformats.org/officeDocument/2006/relationships/theme" Target="../theme/theme1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  <a:endParaRPr lang="en-US" smtClean="0"/>
          </a:p>
          <a:p>
            <a:pPr lvl="1"/>
            <a:r>
              <a:rPr lang="en-US" smtClean="0"/>
              <a:t>Second level</a:t>
            </a:r>
            <a:endParaRPr lang="en-US" smtClean="0"/>
          </a:p>
          <a:p>
            <a:pPr lvl="2"/>
            <a:r>
              <a:rPr lang="en-US" smtClean="0"/>
              <a:t>Third level</a:t>
            </a:r>
            <a:endParaRPr lang="en-US" smtClean="0"/>
          </a:p>
          <a:p>
            <a:pPr lvl="3"/>
            <a:r>
              <a:rPr lang="en-US" smtClean="0"/>
              <a:t>Fourth level</a:t>
            </a:r>
            <a:endParaRPr lang="en-US" smtClean="0"/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3A1C593-65D0-4073-BCC9-577B9352EA97}" type="datetimeFigureOut">
              <a:rPr lang="en-US" smtClean="0"/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B618960-8005-486C-9A75-10CB2AAC16F9}" type="slidenum">
              <a:rPr lang="en-US" smtClean="0"/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altLang="en-US" b="1">
                <a:sym typeface="+mn-ea"/>
              </a:rPr>
              <a:t>Bhakti of Srimanta Sankardev’s Vaishnavism</a:t>
            </a:r>
            <a:endParaRPr lang="en-US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p>
            <a:r>
              <a:rPr lang="en-US" altLang="en-US" b="1"/>
              <a:t>Bhakti of Srimanta Sankardev (Ekasarana Naam Dharma)</a:t>
            </a:r>
            <a:endParaRPr lang="en-US" altLang="en-US" b="1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p>
            <a:r>
              <a:rPr lang="en-US" altLang="en-US"/>
              <a:t>Based on the teachings of Srimanta Sankardev</a:t>
            </a:r>
            <a:endParaRPr lang="en-US" altLang="en-US"/>
          </a:p>
          <a:p>
            <a:r>
              <a:rPr lang="en-US" altLang="en-US"/>
              <a:t>A major Bhakti tradition in Assam</a:t>
            </a:r>
            <a:endParaRPr lang="en-US" altLang="en-US"/>
          </a:p>
          <a:p>
            <a:r>
              <a:rPr lang="en-US" altLang="en-US"/>
              <a:t>Also called Ekasarana Naam Dharma (“taking refuge in one God”)</a:t>
            </a:r>
            <a:endParaRPr lang="en-US" altLang="en-US"/>
          </a:p>
          <a:p>
            <a:r>
              <a:rPr lang="en-US" altLang="en-US"/>
              <a:t>Focuses on devotion to Lord Krishna (Vishnu)</a:t>
            </a:r>
            <a:endParaRPr lang="en-US" altLang="en-US"/>
          </a:p>
          <a:p>
            <a:r>
              <a:rPr lang="en-US" altLang="en-US"/>
              <a:t>Aims to create a simple, equal, and accessible spiritual path</a:t>
            </a:r>
            <a:endParaRPr lang="en-US" altLang="en-US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lang="en-US" altLang="en-US" b="1"/>
              <a:t>Meaning and Core Idea</a:t>
            </a:r>
            <a:endParaRPr lang="en-US" altLang="en-US" b="1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p>
            <a:r>
              <a:rPr lang="en-US" altLang="en-US"/>
              <a:t>Ekasarana means taking refuge in one supreme God only</a:t>
            </a:r>
            <a:endParaRPr lang="en-US" altLang="en-US"/>
          </a:p>
          <a:p>
            <a:r>
              <a:rPr lang="en-US" altLang="en-US"/>
              <a:t>Main belief: “One God, one devotion, nothing else”</a:t>
            </a:r>
            <a:endParaRPr lang="en-US" altLang="en-US"/>
          </a:p>
          <a:p>
            <a:r>
              <a:rPr lang="en-US" altLang="en-US"/>
              <a:t>Bhakti is shown through love, faith, and remembrance of God’s name</a:t>
            </a:r>
            <a:endParaRPr lang="en-US" altLang="en-US"/>
          </a:p>
          <a:p>
            <a:r>
              <a:rPr lang="en-US" altLang="en-US"/>
              <a:t>Emphasizes Naam-Kirtan (singing) and Shravan (listening to stories of God)</a:t>
            </a:r>
            <a:endParaRPr lang="en-US" altLang="en-US"/>
          </a:p>
          <a:p>
            <a:r>
              <a:rPr lang="en-US" altLang="en-US"/>
              <a:t>Rejects complex rituals, idol worship, and unnecessary ceremonies</a:t>
            </a:r>
            <a:endParaRPr lang="en-US" altLang="en-US"/>
          </a:p>
          <a:p>
            <a:r>
              <a:rPr lang="en-US" altLang="en-US"/>
              <a:t>Encourages a direct and personal connection with God</a:t>
            </a:r>
            <a:endParaRPr lang="en-US" altLang="en-US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60400" y="99060"/>
            <a:ext cx="10515600" cy="1325563"/>
          </a:xfrm>
        </p:spPr>
        <p:txBody>
          <a:bodyPr/>
          <a:p>
            <a:r>
              <a:rPr lang="en-US" altLang="en-US" b="1"/>
              <a:t>Key Features of the Tradition</a:t>
            </a:r>
            <a:endParaRPr lang="en-US" altLang="en-US" b="1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96850" y="1529715"/>
            <a:ext cx="11817985" cy="4933315"/>
          </a:xfrm>
        </p:spPr>
        <p:txBody>
          <a:bodyPr>
            <a:noAutofit/>
          </a:bodyPr>
          <a:p>
            <a:r>
              <a:rPr lang="en-US" altLang="en-US" sz="2200" b="1"/>
              <a:t>Egalitarian Nature:</a:t>
            </a:r>
            <a:endParaRPr lang="en-US" altLang="en-US" sz="2200" b="1"/>
          </a:p>
          <a:p>
            <a:pPr marL="342900" indent="-342900">
              <a:buAutoNum type="arabicPeriod"/>
            </a:pPr>
            <a:r>
              <a:rPr lang="en-US" altLang="en-US" sz="2200"/>
              <a:t>Open to all people regardless of caste, gender, or social status</a:t>
            </a:r>
            <a:endParaRPr lang="en-US" altLang="en-US" sz="2200"/>
          </a:p>
          <a:p>
            <a:pPr marL="342900" indent="-342900">
              <a:buAutoNum type="arabicPeriod"/>
            </a:pPr>
            <a:r>
              <a:rPr lang="en-US" altLang="en-US" sz="2200"/>
              <a:t>Promotes equality and unity in society</a:t>
            </a:r>
            <a:endParaRPr lang="en-US" altLang="en-US" sz="2200"/>
          </a:p>
          <a:p>
            <a:r>
              <a:rPr lang="en-US" altLang="en-US" sz="2200" b="1"/>
              <a:t>Accessible Spirituality:</a:t>
            </a:r>
            <a:endParaRPr lang="en-US" altLang="en-US" sz="2200" b="1"/>
          </a:p>
          <a:p>
            <a:pPr marL="342900" indent="-342900">
              <a:buAutoNum type="arabicPeriod"/>
            </a:pPr>
            <a:r>
              <a:rPr lang="en-US" altLang="en-US" sz="2200"/>
              <a:t>Teachings were given in Assamese and Brajavali languages</a:t>
            </a:r>
            <a:endParaRPr lang="en-US" altLang="en-US" sz="2200"/>
          </a:p>
          <a:p>
            <a:pPr marL="342900" indent="-342900">
              <a:buAutoNum type="arabicPeriod"/>
            </a:pPr>
            <a:r>
              <a:rPr lang="en-US" altLang="en-US" sz="2200"/>
              <a:t>Made religion easy to understand for common people</a:t>
            </a:r>
            <a:endParaRPr lang="en-US" altLang="en-US" sz="2200"/>
          </a:p>
          <a:p>
            <a:r>
              <a:rPr lang="en-US" altLang="en-US" sz="2200" b="1"/>
              <a:t>Institutional System:</a:t>
            </a:r>
            <a:endParaRPr lang="en-US" altLang="en-US" sz="2200" b="1"/>
          </a:p>
          <a:p>
            <a:pPr marL="342900" indent="-342900">
              <a:buAutoNum type="arabicPeriod"/>
            </a:pPr>
            <a:r>
              <a:rPr lang="en-US" altLang="en-US" sz="2200"/>
              <a:t>Established Namghars (community prayer halls)</a:t>
            </a:r>
            <a:endParaRPr lang="en-US" altLang="en-US" sz="2200"/>
          </a:p>
          <a:p>
            <a:pPr marL="342900" indent="-342900">
              <a:buAutoNum type="arabicPeriod"/>
            </a:pPr>
            <a:r>
              <a:rPr lang="en-US" altLang="en-US" sz="2200"/>
              <a:t>and Sattras (religious centers) for worship and culture</a:t>
            </a:r>
            <a:endParaRPr lang="en-US" altLang="en-US" sz="2200"/>
          </a:p>
          <a:p>
            <a:r>
              <a:rPr lang="en-US" altLang="en-US" sz="2200" b="1"/>
              <a:t>Non-Idolatrous Worship:</a:t>
            </a:r>
            <a:endParaRPr lang="en-US" altLang="en-US" sz="2200" b="1"/>
          </a:p>
          <a:p>
            <a:pPr marL="342900" indent="-342900">
              <a:buAutoNum type="arabicPeriod"/>
            </a:pPr>
            <a:r>
              <a:rPr lang="en-US" altLang="en-US" sz="2200"/>
              <a:t>Worship focuses on holy texts like the Bhagavata Purana</a:t>
            </a:r>
            <a:endParaRPr lang="en-US" altLang="en-US" sz="2200"/>
          </a:p>
          <a:p>
            <a:pPr marL="342900" indent="-342900">
              <a:buAutoNum type="arabicPeriod"/>
            </a:pPr>
            <a:r>
              <a:rPr lang="en-US" altLang="en-US" sz="2200"/>
              <a:t>instead of physical idols</a:t>
            </a:r>
            <a:endParaRPr lang="en-US" altLang="en-US" sz="220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lang="en-US" altLang="en-US" b="1"/>
              <a:t>Importance and Impact</a:t>
            </a:r>
            <a:endParaRPr lang="en-US" altLang="en-US" b="1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p>
            <a:r>
              <a:rPr lang="en-US" altLang="en-US"/>
              <a:t>Made Bhakti simple, pure, and inclusive</a:t>
            </a:r>
            <a:endParaRPr lang="en-US" altLang="en-US"/>
          </a:p>
          <a:p>
            <a:r>
              <a:rPr lang="en-US" altLang="en-US"/>
              <a:t>Brought major social reform by reducing caste barriers</a:t>
            </a:r>
            <a:endParaRPr lang="en-US" altLang="en-US"/>
          </a:p>
          <a:p>
            <a:r>
              <a:rPr lang="en-US" altLang="en-US"/>
              <a:t>Created a strong community-based spiritual life</a:t>
            </a:r>
            <a:endParaRPr lang="en-US" altLang="en-US"/>
          </a:p>
          <a:p>
            <a:r>
              <a:rPr lang="en-US" altLang="en-US"/>
              <a:t>Combined religion with culture, music, and literature</a:t>
            </a:r>
            <a:endParaRPr lang="en-US" altLang="en-US"/>
          </a:p>
          <a:p>
            <a:r>
              <a:rPr lang="en-US" altLang="en-US"/>
              <a:t>His movement led to a cultural and spiritual transformation in Assam</a:t>
            </a:r>
            <a:endParaRPr lang="en-US" altLang="en-US"/>
          </a:p>
          <a:p>
            <a:r>
              <a:rPr lang="en-US" altLang="en-US"/>
              <a:t>Liberation (moksha) is achieved through devotion, moral life, and community participation</a:t>
            </a:r>
            <a:endParaRPr lang="en-US" altLang="en-US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1594</Words>
  <Application>WPS Presentation</Application>
  <PresentationFormat>Widescreen</PresentationFormat>
  <Paragraphs>43</Paragraphs>
  <Slides>5</Slides>
  <Notes>0</Notes>
  <HiddenSlides>0</HiddenSlides>
  <MMClips>0</MMClips>
  <ScaleCrop>false</ScaleCrop>
  <HeadingPairs>
    <vt:vector size="6" baseType="variant">
      <vt:variant>
        <vt:lpstr>已用的字体</vt:lpstr>
      </vt:variant>
      <vt:variant>
        <vt:i4>7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5</vt:i4>
      </vt:variant>
    </vt:vector>
  </HeadingPairs>
  <TitlesOfParts>
    <vt:vector size="13" baseType="lpstr">
      <vt:lpstr>Arial</vt:lpstr>
      <vt:lpstr>SimSun</vt:lpstr>
      <vt:lpstr>Wingdings</vt:lpstr>
      <vt:lpstr>Calibri Light</vt:lpstr>
      <vt:lpstr>Calibri</vt:lpstr>
      <vt:lpstr>Microsoft YaHei</vt:lpstr>
      <vt:lpstr>Arial Unicode MS</vt:lpstr>
      <vt:lpstr>Office Theme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WPS Presentation</dc:title>
  <dc:creator>User</dc:creator>
  <cp:lastModifiedBy>Madhuchanda Chaliha Bhuyan</cp:lastModifiedBy>
  <cp:revision>3</cp:revision>
  <dcterms:created xsi:type="dcterms:W3CDTF">2025-07-23T00:59:00Z</dcterms:created>
  <dcterms:modified xsi:type="dcterms:W3CDTF">2026-04-11T13:31:41Z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ICV">
    <vt:lpwstr>53D98EA922644B478A13410A32A3BB50_13</vt:lpwstr>
  </property>
  <property fmtid="{D5CDD505-2E9C-101B-9397-08002B2CF9AE}" pid="3" name="KSOProductBuildVer">
    <vt:lpwstr>1033-12.2.0.23196</vt:lpwstr>
  </property>
</Properties>
</file>