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en-US" b="1">
                <a:sym typeface="+mn-ea"/>
              </a:rPr>
              <a:t>George Berkeley’s Subjective Idealism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>
                <a:sym typeface="+mn-ea"/>
              </a:rPr>
              <a:t>George Berkeley’s Idealism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20" y="1052830"/>
            <a:ext cx="8630920" cy="5406390"/>
          </a:xfrm>
        </p:spPr>
        <p:txBody>
          <a:bodyPr/>
          <a:p>
            <a:endParaRPr lang="en-US" altLang="en-US" sz="2400"/>
          </a:p>
          <a:p>
            <a:r>
              <a:rPr lang="en-US" altLang="en-US" sz="2800"/>
              <a:t>A philosophical theory about the nature of reality and existence</a:t>
            </a:r>
            <a:endParaRPr lang="en-US" altLang="en-US" sz="2800"/>
          </a:p>
          <a:p>
            <a:r>
              <a:rPr lang="en-US" altLang="en-US" sz="2800"/>
              <a:t>Developed by George Berkeley, an Irish philosopher</a:t>
            </a:r>
            <a:endParaRPr lang="en-US" altLang="en-US" sz="2800"/>
          </a:p>
          <a:p>
            <a:r>
              <a:rPr lang="en-US" altLang="en-US" sz="2800"/>
              <a:t>Also known as Subjective Idealism or Immaterialism</a:t>
            </a:r>
            <a:endParaRPr lang="en-US" altLang="en-US" sz="2800"/>
          </a:p>
          <a:p>
            <a:r>
              <a:rPr lang="en-US" altLang="en-US" sz="2800"/>
              <a:t>Main idea: Reality is made up of minds and ideas, not physical matter</a:t>
            </a:r>
            <a:endParaRPr lang="en-US" altLang="en-US" sz="2800"/>
          </a:p>
          <a:p>
            <a:r>
              <a:rPr lang="en-US" altLang="en-US" sz="2800"/>
              <a:t>It challenges the common belief that objects exist independently of us</a:t>
            </a:r>
            <a:endParaRPr lang="en-US" alt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2870" y="274955"/>
            <a:ext cx="9098280" cy="1143000"/>
          </a:xfrm>
        </p:spPr>
        <p:txBody>
          <a:bodyPr/>
          <a:p>
            <a:r>
              <a:rPr lang="en-US" altLang="en-US" b="1"/>
              <a:t>Core Idea – “To be is to be perceived”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715" y="1600200"/>
            <a:ext cx="8735695" cy="5028565"/>
          </a:xfrm>
        </p:spPr>
        <p:txBody>
          <a:bodyPr/>
          <a:p>
            <a:r>
              <a:rPr lang="en-US" altLang="en-US" sz="2800"/>
              <a:t>Berkeley’s famous principle: “Esse est percipi” (To be is to be perceived)</a:t>
            </a:r>
            <a:endParaRPr lang="en-US" altLang="en-US" sz="2800"/>
          </a:p>
          <a:p>
            <a:r>
              <a:rPr lang="en-US" altLang="en-US" sz="2800"/>
              <a:t>According to him, an object exists only when it is perceived by a mind</a:t>
            </a:r>
            <a:endParaRPr lang="en-US" altLang="en-US" sz="2800"/>
          </a:p>
          <a:p>
            <a:r>
              <a:rPr lang="en-US" altLang="en-US" sz="2800"/>
              <a:t>For example, a tree exists because we see, touch, or think about it</a:t>
            </a:r>
            <a:endParaRPr lang="en-US" altLang="en-US" sz="2800"/>
          </a:p>
          <a:p>
            <a:r>
              <a:rPr lang="en-US" altLang="en-US" sz="2800"/>
              <a:t>What we call objects are actually ideas or sensations in our mind</a:t>
            </a:r>
            <a:endParaRPr lang="en-US" altLang="en-US" sz="2800"/>
          </a:p>
          <a:p>
            <a:r>
              <a:rPr lang="en-US" altLang="en-US" sz="2800"/>
              <a:t>There is no proof that objects exist outside our perception</a:t>
            </a:r>
            <a:endParaRPr lang="en-US" altLang="en-US" sz="2800"/>
          </a:p>
          <a:p>
            <a:r>
              <a:rPr lang="en-US" altLang="en-US" sz="2800"/>
              <a:t>So, reality depends on conscious experience</a:t>
            </a:r>
            <a:endParaRPr lang="en-US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7"/>
            <a:ext cx="8229600" cy="1143000"/>
          </a:xfrm>
        </p:spPr>
        <p:txBody>
          <a:bodyPr/>
          <a:p>
            <a:r>
              <a:rPr lang="en-US" altLang="en-US" sz="4200" b="1"/>
              <a:t>Key Features of His Philosophy</a:t>
            </a:r>
            <a:endParaRPr lang="en-US" altLang="en-US" sz="4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690" y="1107440"/>
            <a:ext cx="8486140" cy="5570855"/>
          </a:xfrm>
        </p:spPr>
        <p:txBody>
          <a:bodyPr/>
          <a:p>
            <a:r>
              <a:rPr lang="en-US" altLang="en-US" sz="2300" b="1"/>
              <a:t>Immaterialism:</a:t>
            </a:r>
            <a:endParaRPr lang="en-US" altLang="en-US" sz="2300" b="1"/>
          </a:p>
          <a:p>
            <a:pPr marL="457200" indent="-457200">
              <a:buAutoNum type="arabicPeriod"/>
            </a:pPr>
            <a:r>
              <a:rPr lang="en-US" altLang="en-US" sz="2300"/>
              <a:t>Berkeley denied the existence of matter as something separate from the mind</a:t>
            </a:r>
            <a:endParaRPr lang="en-US" altLang="en-US" sz="2300"/>
          </a:p>
          <a:p>
            <a:pPr marL="457200" indent="-457200">
              <a:buAutoNum type="arabicPeriod"/>
            </a:pPr>
            <a:r>
              <a:rPr lang="en-US" altLang="en-US" sz="2300"/>
              <a:t>Objects are just collections of sensations like color, shape, and texture</a:t>
            </a:r>
            <a:endParaRPr lang="en-US" altLang="en-US" sz="2300"/>
          </a:p>
          <a:p>
            <a:r>
              <a:rPr lang="en-US" altLang="en-US" sz="2300" b="1"/>
              <a:t>Role of God:</a:t>
            </a:r>
            <a:endParaRPr lang="en-US" altLang="en-US" sz="2300" b="1"/>
          </a:p>
          <a:p>
            <a:pPr marL="457200" indent="-457200">
              <a:buAutoNum type="arabicPeriod"/>
            </a:pPr>
            <a:r>
              <a:rPr lang="en-US" altLang="en-US" sz="2300"/>
              <a:t>Even when humans are not observing something, it still exists</a:t>
            </a:r>
            <a:endParaRPr lang="en-US" altLang="en-US" sz="2300"/>
          </a:p>
          <a:p>
            <a:pPr marL="457200" indent="-457200">
              <a:buAutoNum type="arabicPeriod"/>
            </a:pPr>
            <a:r>
              <a:rPr lang="en-US" altLang="en-US" sz="2300"/>
              <a:t>This is because God is an all-seeing observer who always perceives everything</a:t>
            </a:r>
            <a:endParaRPr lang="en-US" altLang="en-US" sz="2300"/>
          </a:p>
          <a:p>
            <a:r>
              <a:rPr lang="en-US" altLang="en-US" sz="2300" b="1"/>
              <a:t>Rejection of Abstract Ideas:</a:t>
            </a:r>
            <a:endParaRPr lang="en-US" altLang="en-US" sz="2300" b="1"/>
          </a:p>
          <a:p>
            <a:pPr marL="457200" indent="-457200">
              <a:buAutoNum type="arabicPeriod"/>
            </a:pPr>
            <a:r>
              <a:rPr lang="en-US" altLang="en-US" sz="2300"/>
              <a:t>Berkeley argued that we cannot form general abstract ideas</a:t>
            </a:r>
            <a:endParaRPr lang="en-US" altLang="en-US" sz="2300"/>
          </a:p>
          <a:p>
            <a:pPr marL="457200" indent="-457200">
              <a:buAutoNum type="arabicPeriod"/>
            </a:pPr>
            <a:r>
              <a:rPr lang="en-US" altLang="en-US" sz="2300"/>
              <a:t>We only think of particular things, like a specific color or object</a:t>
            </a:r>
            <a:endParaRPr lang="en-US" altLang="en-US" sz="2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Criticism &amp; Importance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 sz="2400"/>
              <a:t>Berkeley criticised John Locke, who believed in material substance</a:t>
            </a:r>
            <a:endParaRPr lang="en-US" altLang="en-US" sz="2400"/>
          </a:p>
          <a:p>
            <a:r>
              <a:rPr lang="en-US" altLang="en-US" sz="2400"/>
              <a:t>He argued that we only know our ideas, not any physical matter behind them</a:t>
            </a:r>
            <a:endParaRPr lang="en-US" altLang="en-US" sz="2400"/>
          </a:p>
          <a:p>
            <a:r>
              <a:rPr lang="en-US" altLang="en-US" sz="2400"/>
              <a:t>His philosophy tries to remove skepticism (doubt about reality)</a:t>
            </a:r>
            <a:endParaRPr lang="en-US" altLang="en-US" sz="2400"/>
          </a:p>
          <a:p>
            <a:r>
              <a:rPr lang="en-US" altLang="en-US" sz="2400"/>
              <a:t>It also opposes atheism by emphasizing the importance of God</a:t>
            </a:r>
            <a:endParaRPr lang="en-US" altLang="en-US" sz="2400"/>
          </a:p>
          <a:p>
            <a:r>
              <a:rPr lang="en-US" altLang="en-US" sz="2400"/>
              <a:t>Berkeley’s idealism shows that mind and perception are central to existence</a:t>
            </a:r>
            <a:endParaRPr lang="en-US" altLang="en-US" sz="2400"/>
          </a:p>
          <a:p>
            <a:r>
              <a:rPr lang="en-US" altLang="en-US" sz="2400"/>
              <a:t>His ideas are important in the study of philosophy, especially in understanding reality</a:t>
            </a:r>
            <a:endParaRPr lang="en-US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1725</Words>
  <Application>WPS Presentation</Application>
  <PresentationFormat/>
  <Paragraphs>40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SimSun</vt:lpstr>
      <vt:lpstr>Wingdings</vt:lpstr>
      <vt:lpstr>Arial Unicode MS</vt:lpstr>
      <vt:lpstr>Microsoft YaHei</vt:lpstr>
      <vt:lpstr>Calibri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George Berkeley’s Subjective Idealism</dc:title>
  <dc:creator>User</dc:creator>
  <cp:lastModifiedBy>Madhuchanda Chaliha Bhuyan</cp:lastModifiedBy>
  <cp:revision>1</cp:revision>
  <dcterms:created xsi:type="dcterms:W3CDTF">2026-04-11T13:18:49Z</dcterms:created>
  <dcterms:modified xsi:type="dcterms:W3CDTF">2026-04-11T13:18:49Z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1033-12.2.0.23196</vt:lpwstr>
  </property>
  <property fmtid="{D5CDD505-2E9C-101B-9397-08002B2CF9AE}" pid="3" name="ICV">
    <vt:lpwstr>275FA7F561154B14AD4EF2EDA627232C_12</vt:lpwstr>
  </property>
</Properties>
</file>