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9E45-1141-40F0-8B7B-1B4F26645026}" type="datetimeFigureOut">
              <a:rPr lang="en-IN" smtClean="0"/>
              <a:t>08-04-2026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DCA3-5EF0-4025-9A88-D272D29D6F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368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9E45-1141-40F0-8B7B-1B4F26645026}" type="datetimeFigureOut">
              <a:rPr lang="en-IN" smtClean="0"/>
              <a:t>08-04-2026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DCA3-5EF0-4025-9A88-D272D29D6F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23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9E45-1141-40F0-8B7B-1B4F26645026}" type="datetimeFigureOut">
              <a:rPr lang="en-IN" smtClean="0"/>
              <a:t>08-04-2026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DCA3-5EF0-4025-9A88-D272D29D6F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5051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9E45-1141-40F0-8B7B-1B4F26645026}" type="datetimeFigureOut">
              <a:rPr lang="en-IN" smtClean="0"/>
              <a:t>08-04-2026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DCA3-5EF0-4025-9A88-D272D29D6F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6060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9E45-1141-40F0-8B7B-1B4F26645026}" type="datetimeFigureOut">
              <a:rPr lang="en-IN" smtClean="0"/>
              <a:t>08-04-2026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DCA3-5EF0-4025-9A88-D272D29D6F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8300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9E45-1141-40F0-8B7B-1B4F26645026}" type="datetimeFigureOut">
              <a:rPr lang="en-IN" smtClean="0"/>
              <a:t>08-04-2026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DCA3-5EF0-4025-9A88-D272D29D6F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5645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9E45-1141-40F0-8B7B-1B4F26645026}" type="datetimeFigureOut">
              <a:rPr lang="en-IN" smtClean="0"/>
              <a:t>08-04-2026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DCA3-5EF0-4025-9A88-D272D29D6F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0687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9E45-1141-40F0-8B7B-1B4F26645026}" type="datetimeFigureOut">
              <a:rPr lang="en-IN" smtClean="0"/>
              <a:t>08-04-2026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DCA3-5EF0-4025-9A88-D272D29D6F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4650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9E45-1141-40F0-8B7B-1B4F26645026}" type="datetimeFigureOut">
              <a:rPr lang="en-IN" smtClean="0"/>
              <a:t>08-04-2026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DCA3-5EF0-4025-9A88-D272D29D6F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580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9E45-1141-40F0-8B7B-1B4F26645026}" type="datetimeFigureOut">
              <a:rPr lang="en-IN" smtClean="0"/>
              <a:t>08-04-2026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DCA3-5EF0-4025-9A88-D272D29D6F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679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9E45-1141-40F0-8B7B-1B4F26645026}" type="datetimeFigureOut">
              <a:rPr lang="en-IN" smtClean="0"/>
              <a:t>08-04-2026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DCA3-5EF0-4025-9A88-D272D29D6F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9523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59E45-1141-40F0-8B7B-1B4F26645026}" type="datetimeFigureOut">
              <a:rPr lang="en-IN" smtClean="0"/>
              <a:t>08-04-2026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BDCA3-5EF0-4025-9A88-D272D29D6F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831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4693" y="467270"/>
            <a:ext cx="9776346" cy="1811906"/>
          </a:xfrm>
        </p:spPr>
        <p:txBody>
          <a:bodyPr/>
          <a:lstStyle/>
          <a:p>
            <a:r>
              <a:rPr lang="en-US" dirty="0" smtClean="0">
                <a:latin typeface="Algerian" panose="04020705040A02060702" pitchFamily="82" charset="0"/>
              </a:rPr>
              <a:t>Introduction to Modern Sanskrit Literature</a:t>
            </a:r>
            <a:endParaRPr lang="en-IN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3602037"/>
            <a:ext cx="9517039" cy="253945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by </a:t>
            </a:r>
          </a:p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RASHMI REKHA DEVI</a:t>
            </a:r>
          </a:p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 </a:t>
            </a:r>
          </a:p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Sanskrit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Handique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Girls’ College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909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lgerian" panose="04020705040A02060702" pitchFamily="82" charset="0"/>
                <a:cs typeface="Times New Roman" panose="02020603050405020304" pitchFamily="18" charset="0"/>
              </a:rPr>
              <a:t>Introduction</a:t>
            </a:r>
            <a:endParaRPr lang="en-IN" dirty="0">
              <a:latin typeface="Algerian" panose="04020705040A02060702" pitchFamily="82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0185"/>
            <a:ext cx="10803340" cy="5377218"/>
          </a:xfrm>
        </p:spPr>
        <p:txBody>
          <a:bodyPr/>
          <a:lstStyle/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Modern Sanskrit literature refers to works composed from the 19th century onwards.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literature combines classical Sanskrit tradition with modern ideas and themes.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Sanskrit language was not only preserved but also adapted to modern needs and contexts.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plays vital role in keeping Sanskrit a living and evolving language.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Leaving behind the stereotypes writing; modern scholars have continued to compose poems, plays, novels to express modern ideas.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393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lgerian" panose="04020705040A02060702" pitchFamily="82" charset="0"/>
                <a:cs typeface="Times New Roman" panose="02020603050405020304" pitchFamily="18" charset="0"/>
              </a:rPr>
              <a:t>Historical Background</a:t>
            </a:r>
            <a:endParaRPr lang="en-IN" dirty="0">
              <a:latin typeface="Algerian" panose="04020705040A02060702" pitchFamily="82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British rule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education system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Printing press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reform movements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nationalist movements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Influence of western education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Growth of Sanskrit institutions</a:t>
            </a:r>
          </a:p>
          <a:p>
            <a:endParaRPr lang="en-IN" dirty="0" smtClean="0"/>
          </a:p>
          <a:p>
            <a:pPr marL="0" indent="0">
              <a:buNone/>
            </a:pPr>
            <a:r>
              <a:rPr lang="en-US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6251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lgerian" panose="04020705040A02060702" pitchFamily="82" charset="0"/>
                <a:cs typeface="Times New Roman" panose="02020603050405020304" pitchFamily="18" charset="0"/>
              </a:rPr>
              <a:t>Characteristics</a:t>
            </a:r>
            <a:endParaRPr lang="en-IN" dirty="0">
              <a:latin typeface="Algerian" panose="04020705040A02060702" pitchFamily="82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lend of tradition and modernity.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simple Sanskrit language.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Decreasing of applying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ś</a:t>
            </a:r>
            <a:r>
              <a:rPr lang="lv-LV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ŗ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ngāra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rasa.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sentiment of nationalism.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Awareness regarding the contemporary incidents that took place in India at that time.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Message of unity in the entire nation.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159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lgerian" panose="04020705040A02060702" pitchFamily="82" charset="0"/>
              </a:rPr>
              <a:t>Age of Modern Sanskrit Literature</a:t>
            </a:r>
            <a:endParaRPr lang="en-IN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scholars have different opinions regarding the age of modern Sanskrit literature.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Baldev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Upadhyay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of the opinion that the modern era of Sanskrit writings can be traced from 1850 to 1990.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Prominent modern Sanskrit writer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Abhirāja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Rājendra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Miśra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has stated that the age of modern Sanskrit literature can be divided into three parts: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1. Renaissance Period (1784-1884) (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Punarjāgaraṇa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Kāla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2.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Establishment Period (1884-1946) (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Sthāpanā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Kāla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Prosperity Period (1947- present day) 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r>
              <a:rPr lang="lv-LV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ŗ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ddhi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Kāla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20511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125" y="242296"/>
            <a:ext cx="9869606" cy="13984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128" y="665564"/>
            <a:ext cx="10956878" cy="5830769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renown modern Sanskrit writer Prof.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Radhavallabh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Tripathi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divided modern Sanskrit literature into five generations: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1. Early modern writers (1900-1920)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2. Development phase (1021-1940)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3. Expansion of modern themes ( 1941-1960)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4. Diversification in style and subjects (1961-1980)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5. Contemporary trends and innovations ( 1981-present day)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112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7382" y="146762"/>
            <a:ext cx="9998122" cy="999650"/>
          </a:xfrm>
        </p:spPr>
        <p:txBody>
          <a:bodyPr/>
          <a:lstStyle/>
          <a:p>
            <a:pPr algn="ctr"/>
            <a:r>
              <a:rPr lang="en-US" dirty="0" smtClean="0">
                <a:latin typeface="Algerian" panose="04020705040A02060702" pitchFamily="82" charset="0"/>
              </a:rPr>
              <a:t>Modern Sanskrit </a:t>
            </a:r>
            <a:r>
              <a:rPr lang="en-US" i="1" dirty="0" err="1" smtClean="0">
                <a:latin typeface="Algerian" panose="04020705040A02060702" pitchFamily="82" charset="0"/>
              </a:rPr>
              <a:t>MAH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en-US" i="1" dirty="0" err="1" smtClean="0">
                <a:latin typeface="Algerian" panose="04020705040A02060702" pitchFamily="82" charset="0"/>
              </a:rPr>
              <a:t>k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en-US" i="1" dirty="0" err="1" smtClean="0">
                <a:latin typeface="Algerian" panose="04020705040A02060702" pitchFamily="82" charset="0"/>
              </a:rPr>
              <a:t>vyas</a:t>
            </a:r>
            <a:endParaRPr lang="en-IN" i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269242"/>
            <a:ext cx="10735101" cy="5322627"/>
          </a:xfrm>
        </p:spPr>
        <p:txBody>
          <a:bodyPr/>
          <a:lstStyle/>
          <a:p>
            <a:pPr marL="0" lvl="2" indent="0">
              <a:spcBef>
                <a:spcPts val="1000"/>
              </a:spcBef>
              <a:buNone/>
            </a:pPr>
            <a:r>
              <a:rPr lang="en-US" dirty="0" smtClean="0">
                <a:solidFill>
                  <a:srgbClr val="002060"/>
                </a:solidFill>
              </a:rPr>
              <a:t> 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DEVIATION OR CHANGES FROM CLASSICAL SANSKRIT EPICS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2" indent="0">
              <a:spcBef>
                <a:spcPts val="1000"/>
              </a:spcBef>
              <a:buNone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concept of hero has undergone change.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Heroes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 middle class society.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heroes.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Heroes from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Dalits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saints.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classical pattern of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mahākāvyas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 dropped and new ideas in the style were evolved.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2025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764" y="365125"/>
            <a:ext cx="9553433" cy="303615"/>
          </a:xfrm>
        </p:spPr>
        <p:txBody>
          <a:bodyPr>
            <a:normAutofit fontScale="90000"/>
          </a:bodyPr>
          <a:lstStyle/>
          <a:p>
            <a:pPr algn="ctr"/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3582"/>
            <a:ext cx="10380260" cy="515338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the modern </a:t>
            </a:r>
            <a:r>
              <a:rPr lang="en-US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Mahākāvyas</a:t>
            </a:r>
            <a:r>
              <a:rPr lang="en-US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en-US" sz="32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Mythological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Philosophical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Allegorical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Historical- political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Biographical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Autobiographical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346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093657" cy="89046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Prominent Modern Sanskrit </a:t>
            </a:r>
            <a:r>
              <a:rPr lang="en-US" sz="36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Mahākāvyas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091820"/>
            <a:ext cx="10639567" cy="5766179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Satyāgrahagītā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written by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Kshma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Rao in 1932. The poem is based on the life and philosophy of Mahatma Gandhi, inspired by the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Gītā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Śivarājyodayam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written by Dr.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Shridharabhaskar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Varnekar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year 1972, is an epic based on life and achievements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Chatrapati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Shivaji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Consisting of 68 cantos, the poem highlights patriotism, bravery, and national spirit. For the epic, Dr.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Varnekar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received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Sahitya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Akademi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Award.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Śrībodhisattvacaritam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Satyavrata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Shastri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describes the life of Buddha from birth to his enlightenment, conveying moral and spiritual ideas.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Indirāgāndhīcaritam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Dr.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Satyavrta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Shastri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another prominent specimen of modern epic literature. The poem is divided into 25 cantos and 879 verses. This historical epic describes India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Gandi’s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life showing India’s historical themes.</a:t>
            </a:r>
            <a:endParaRPr lang="en-IN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392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946" y="365125"/>
            <a:ext cx="10111854" cy="98899"/>
          </a:xfrm>
        </p:spPr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251" y="723331"/>
            <a:ext cx="10919346" cy="5827594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Uttarasītācaritam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consisting of 10 cantos is a very famous modern Sanskrit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mahākāvya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poem is composed by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Prasad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Dvivedi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year 1968. the poem focuses on the later life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Sītā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after her exile, focusing  on her suffering, dignity. The work highlights emotional depth and shows her moral victory.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Svātantryasambhavam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 modern Sanskrit epic consisting of 28 cantos. The poem was written by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Prasad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Dvivedi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It presents a historical narrative from Rani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Lakshmibai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Indira Gandhi, cove5ring major events and leaders. The poem focuses on patriotism and national awareness. The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mahākāvya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highlights the struggles and contributions of Indian people in freedom fight.</a:t>
            </a:r>
          </a:p>
          <a:p>
            <a:endParaRPr lang="en-IN" b="1" i="1" dirty="0"/>
          </a:p>
        </p:txBody>
      </p:sp>
    </p:spTree>
    <p:extLst>
      <p:ext uri="{BB962C8B-B14F-4D97-AF65-F5344CB8AC3E}">
        <p14:creationId xmlns:p14="http://schemas.microsoft.com/office/powerpoint/2010/main" val="1822504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0184" y="365125"/>
            <a:ext cx="10043615" cy="98899"/>
          </a:xfrm>
        </p:spPr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263" y="573206"/>
            <a:ext cx="11109277" cy="5977719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Jānakījīvanam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Abhiraja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Rajendra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Mishra is a very popular modern Sanskrit epic.  It is based on the life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Sītā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Consisting of eight cantos, the poem presents a new social perspectives questioning the injustice done to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Sītā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Though inspired by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Vālmiki’s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Rāmāyaṇa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work shows originality and focuses on social issues and moral values. 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Rādhācaritam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Kalikaprasada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Sukla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published in the year 1985 in 13cantos and 1019 verses. It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prsesents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affection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Rādhā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towards K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ŗṣṇ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</a:p>
          <a:p>
            <a:pPr marL="0" indent="0">
              <a:buNone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Besides all these above mentioned epics,  there is a good number of modern Sanskrit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Mahākāvyas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are worth mentioning. Among those, the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Ksatrapaticaritam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Dr.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Umashankar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Sarma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lv-LV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ŗṣṇ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acaritam</a:t>
            </a:r>
            <a:r>
              <a:rPr lang="lv-LV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ŗ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tam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Krishna Prasad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Chimre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Jana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Vijaya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Paramananda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Sastri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worth mentioning.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268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212773" cy="4902911"/>
          </a:xfrm>
        </p:spPr>
        <p:txBody>
          <a:bodyPr/>
          <a:lstStyle/>
          <a:p>
            <a:pPr algn="ctr"/>
            <a:r>
              <a:rPr lang="en-US" smtClean="0">
                <a:latin typeface="Copperplate Gothic Bold" panose="020E0705020206020404" pitchFamily="34" charset="0"/>
              </a:rPr>
              <a:t>Thank </a:t>
            </a:r>
            <a:r>
              <a:rPr lang="en-US" dirty="0" smtClean="0">
                <a:latin typeface="Copperplate Gothic Bold" panose="020E0705020206020404" pitchFamily="34" charset="0"/>
              </a:rPr>
              <a:t>You</a:t>
            </a:r>
            <a:endParaRPr lang="en-IN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349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20125</TotalTime>
  <Words>819</Words>
  <Application>Microsoft Office PowerPoint</Application>
  <PresentationFormat>Widescreen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Algerian</vt:lpstr>
      <vt:lpstr>Arial</vt:lpstr>
      <vt:lpstr>Calibri</vt:lpstr>
      <vt:lpstr>Calibri Light</vt:lpstr>
      <vt:lpstr>Copperplate Gothic Bold</vt:lpstr>
      <vt:lpstr>Times New Roman</vt:lpstr>
      <vt:lpstr>Office Theme</vt:lpstr>
      <vt:lpstr>Introduction to Modern Sanskrit Literature</vt:lpstr>
      <vt:lpstr>Introduction</vt:lpstr>
      <vt:lpstr>Historical Background</vt:lpstr>
      <vt:lpstr>Characteristics</vt:lpstr>
      <vt:lpstr>Age of Modern Sanskrit Literature</vt:lpstr>
      <vt:lpstr>PowerPoint Presentation</vt:lpstr>
      <vt:lpstr>Modern Sanskrit MAHĀkĀvyas</vt:lpstr>
      <vt:lpstr>PowerPoint Presentation</vt:lpstr>
      <vt:lpstr>Prominent Modern Sanskrit Mahākāvyas 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SSD NEW</dc:creator>
  <cp:lastModifiedBy>SSD NEW</cp:lastModifiedBy>
  <cp:revision>30</cp:revision>
  <dcterms:created xsi:type="dcterms:W3CDTF">2026-03-25T09:16:43Z</dcterms:created>
  <dcterms:modified xsi:type="dcterms:W3CDTF">2026-04-08T08:47:10Z</dcterms:modified>
</cp:coreProperties>
</file>