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1" r:id="rId2"/>
  </p:sldMasterIdLst>
  <p:notesMasterIdLst>
    <p:notesMasterId r:id="rId10"/>
  </p:notesMasterIdLst>
  <p:handoutMasterIdLst>
    <p:handoutMasterId r:id="rId11"/>
  </p:handoutMasterIdLst>
  <p:sldIdLst>
    <p:sldId id="478" r:id="rId3"/>
    <p:sldId id="324" r:id="rId4"/>
    <p:sldId id="362" r:id="rId5"/>
    <p:sldId id="397" r:id="rId6"/>
    <p:sldId id="425" r:id="rId7"/>
    <p:sldId id="474" r:id="rId8"/>
    <p:sldId id="436" r:id="rId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36">
          <p15:clr>
            <a:srgbClr val="A4A3A4"/>
          </p15:clr>
        </p15:guide>
        <p15:guide id="2" pos="2917">
          <p15:clr>
            <a:srgbClr val="A4A3A4"/>
          </p15:clr>
        </p15:guide>
      </p15:sldGuideLst>
    </p:ext>
    <p:ext uri="{2D200454-40CA-4A62-9FC3-DE9A4176ACB9}">
      <p15:notesGuideLst xmlns:p15="http://schemas.microsoft.com/office/powerpoint/2012/main">
        <p15:guide id="1" orient="horz" pos="2895">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9A6"/>
    <a:srgbClr val="006600"/>
    <a:srgbClr val="028432"/>
    <a:srgbClr val="E7E7D8"/>
    <a:srgbClr val="0536C6"/>
    <a:srgbClr val="923739"/>
    <a:srgbClr val="FF39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4" autoAdjust="0"/>
    <p:restoredTop sz="77728" autoAdjust="0"/>
  </p:normalViewPr>
  <p:slideViewPr>
    <p:cSldViewPr>
      <p:cViewPr varScale="1">
        <p:scale>
          <a:sx n="91" d="100"/>
          <a:sy n="91" d="100"/>
        </p:scale>
        <p:origin x="1008" y="77"/>
      </p:cViewPr>
      <p:guideLst>
        <p:guide orient="horz" pos="2136"/>
        <p:guide pos="2917"/>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90"/>
    </p:cViewPr>
  </p:sorterViewPr>
  <p:notesViewPr>
    <p:cSldViewPr>
      <p:cViewPr>
        <p:scale>
          <a:sx n="120" d="100"/>
          <a:sy n="120" d="100"/>
        </p:scale>
        <p:origin x="-1542" y="72"/>
      </p:cViewPr>
      <p:guideLst>
        <p:guide orient="horz" pos="2895"/>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cs typeface="Arial" panose="020B0604020202020204" pitchFamily="34"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cs typeface="Arial" panose="020B0604020202020204" pitchFamily="34" charset="0"/>
              </a:defRPr>
            </a:lvl1pPr>
          </a:lstStyle>
          <a:p>
            <a:pPr>
              <a:defRPr/>
            </a:pPr>
            <a:fld id="{F399AABF-9665-440D-90EB-75FD43261E79}" type="datetimeFigureOut">
              <a:rPr lang="en-US"/>
              <a:t>2/20/2024</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cs typeface="Arial" panose="020B06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lstStyle>
            <a:lvl1pPr algn="r" eaLnBrk="1" hangingPunct="1">
              <a:defRPr sz="1200"/>
            </a:lvl1pPr>
          </a:lstStyle>
          <a:p>
            <a:pPr>
              <a:defRPr/>
            </a:pPr>
            <a:fld id="{0AD26005-350B-4663-8083-A0ECEF69C9D7}" type="slidenum">
              <a:rPr lang="en-US" altLang="en-US"/>
              <a:t>‹#›</a:t>
            </a:fld>
            <a:endParaRPr lang="en-US" altLang="en-US" dirty="0"/>
          </a:p>
        </p:txBody>
      </p:sp>
    </p:spTree>
    <p:extLst>
      <p:ext uri="{BB962C8B-B14F-4D97-AF65-F5344CB8AC3E}">
        <p14:creationId xmlns:p14="http://schemas.microsoft.com/office/powerpoint/2010/main" val="31122294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fld id="{C4A6A58F-D608-4BEA-9705-1B2C4FF196D8}" type="datetimeFigureOut">
              <a:rPr lang="en-US"/>
              <a:t>2/20/2024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lstStyle>
            <a:lvl1pPr algn="r" eaLnBrk="1" hangingPunct="1">
              <a:defRPr sz="1200"/>
            </a:lvl1pPr>
          </a:lstStyle>
          <a:p>
            <a:pPr>
              <a:defRPr/>
            </a:pPr>
            <a:fld id="{01C3C041-5338-46DC-B5C2-45D7FFBDD6E7}" type="slidenum">
              <a:rPr lang="en-US" altLang="en-US"/>
              <a:t>‹#›</a:t>
            </a:fld>
            <a:endParaRPr lang="en-US" altLang="en-US" dirty="0"/>
          </a:p>
        </p:txBody>
      </p:sp>
    </p:spTree>
    <p:extLst>
      <p:ext uri="{BB962C8B-B14F-4D97-AF65-F5344CB8AC3E}">
        <p14:creationId xmlns:p14="http://schemas.microsoft.com/office/powerpoint/2010/main" val="18640743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72EDED-AAB0-413F-9A10-EE6D060E3242}" type="slidenum">
              <a:rPr lang="en-US" smtClean="0"/>
              <a:pPr fontAlgn="base">
                <a:spcBef>
                  <a:spcPct val="0"/>
                </a:spcBef>
                <a:spcAft>
                  <a:spcPct val="0"/>
                </a:spcAft>
                <a:defRPr/>
              </a:pPr>
              <a:t>1</a:t>
            </a:fld>
            <a:endParaRPr lang="en-US" dirty="0"/>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xfrm>
            <a:off x="701675" y="4416425"/>
            <a:ext cx="5607050" cy="271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lnSpc>
                <a:spcPct val="150000"/>
              </a:lnSpc>
              <a:spcBef>
                <a:spcPct val="0"/>
              </a:spcBef>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Before we wrap up the course, let’s review what we have learned today.</a:t>
            </a:r>
          </a:p>
          <a:p>
            <a:pPr eaLnBrk="1" hangingPunct="1">
              <a:lnSpc>
                <a:spcPct val="150000"/>
              </a:lnSpc>
              <a:spcBef>
                <a:spcPct val="0"/>
              </a:spcBef>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pPr>
            <a:r>
              <a:rPr lang="en-US" altLang="en-US" dirty="0">
                <a:latin typeface="Arial" panose="020B0604020202020204" pitchFamily="34" charset="0"/>
                <a:cs typeface="Arial" panose="020B0604020202020204" pitchFamily="34" charset="0"/>
              </a:rPr>
              <a:t>During this course, we have</a:t>
            </a:r>
          </a:p>
          <a:p>
            <a:pPr eaLnBrk="1" hangingPunct="1">
              <a:lnSpc>
                <a:spcPct val="150000"/>
              </a:lnSpc>
              <a:spcBef>
                <a:spcPct val="0"/>
              </a:spcBef>
            </a:pP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READ</a:t>
            </a:r>
            <a:r>
              <a:rPr lang="en-US" altLang="en-US" dirty="0">
                <a:latin typeface="Arial" panose="020B0604020202020204" pitchFamily="34" charset="0"/>
                <a:cs typeface="Arial" panose="020B0604020202020204" pitchFamily="34" charset="0"/>
              </a:rPr>
              <a:t> the bullets from the slide.&gt;</a:t>
            </a:r>
          </a:p>
          <a:p>
            <a:pPr eaLnBrk="1" hangingPunct="1">
              <a:lnSpc>
                <a:spcPct val="150000"/>
              </a:lnSpc>
              <a:spcBef>
                <a:spcPct val="0"/>
              </a:spcBef>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endParaRPr lang="en-US" altLang="en-US" dirty="0">
              <a:latin typeface="Arial" panose="020B0604020202020204" pitchFamily="34" charset="0"/>
              <a:cs typeface="Arial" panose="020B0604020202020204" pitchFamily="34" charset="0"/>
            </a:endParaRPr>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830">
              <a:spcBef>
                <a:spcPct val="30000"/>
              </a:spcBef>
              <a:defRPr sz="1200">
                <a:solidFill>
                  <a:schemeClr val="tx1"/>
                </a:solidFill>
                <a:latin typeface="Calibri" panose="020F0502020204030204" pitchFamily="34" charset="0"/>
              </a:defRPr>
            </a:lvl2pPr>
            <a:lvl3pPr marL="1163955" indent="-231775">
              <a:spcBef>
                <a:spcPct val="30000"/>
              </a:spcBef>
              <a:defRPr sz="1200">
                <a:solidFill>
                  <a:schemeClr val="tx1"/>
                </a:solidFill>
                <a:latin typeface="Calibri" panose="020F0502020204030204" pitchFamily="34" charset="0"/>
              </a:defRPr>
            </a:lvl3pPr>
            <a:lvl4pPr marL="1630680"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923737-DF2C-4C05-AA71-4B5989D14E08}" type="slidenum">
              <a:rPr lang="en-US" altLang="en-US" smtClean="0"/>
              <a:t>2</a:t>
            </a:fld>
            <a:endParaRPr lang="en-US" altLang="en-US" dirty="0"/>
          </a:p>
        </p:txBody>
      </p:sp>
      <p:sp>
        <p:nvSpPr>
          <p:cNvPr id="10957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defRPr>
            </a:lvl1pPr>
            <a:lvl2pPr marL="756920" indent="-291465">
              <a:defRPr>
                <a:solidFill>
                  <a:schemeClr val="tx1"/>
                </a:solidFill>
                <a:latin typeface="Calibri" panose="020F0502020204030204" pitchFamily="34" charset="0"/>
              </a:defRPr>
            </a:lvl2pPr>
            <a:lvl3pPr marL="1164590" indent="-233045">
              <a:defRPr>
                <a:solidFill>
                  <a:schemeClr val="tx1"/>
                </a:solidFill>
                <a:latin typeface="Calibri" panose="020F0502020204030204" pitchFamily="34" charset="0"/>
              </a:defRPr>
            </a:lvl3pPr>
            <a:lvl4pPr marL="1630680" indent="-233045">
              <a:defRPr>
                <a:solidFill>
                  <a:schemeClr val="tx1"/>
                </a:solidFill>
                <a:latin typeface="Calibri" panose="020F0502020204030204" pitchFamily="34" charset="0"/>
              </a:defRPr>
            </a:lvl4pPr>
            <a:lvl5pPr marL="2096770" indent="-233045">
              <a:defRPr>
                <a:solidFill>
                  <a:schemeClr val="tx1"/>
                </a:solidFill>
                <a:latin typeface="Calibri" panose="020F0502020204030204" pitchFamily="34" charset="0"/>
              </a:defRPr>
            </a:lvl5pPr>
            <a:lvl6pPr marL="2562225" indent="-233045" fontAlgn="base">
              <a:spcBef>
                <a:spcPct val="0"/>
              </a:spcBef>
              <a:spcAft>
                <a:spcPct val="0"/>
              </a:spcAft>
              <a:defRPr>
                <a:solidFill>
                  <a:schemeClr val="tx1"/>
                </a:solidFill>
                <a:latin typeface="Calibri" panose="020F0502020204030204" pitchFamily="34" charset="0"/>
              </a:defRPr>
            </a:lvl6pPr>
            <a:lvl7pPr marL="3028315" indent="-233045" fontAlgn="base">
              <a:spcBef>
                <a:spcPct val="0"/>
              </a:spcBef>
              <a:spcAft>
                <a:spcPct val="0"/>
              </a:spcAft>
              <a:defRPr>
                <a:solidFill>
                  <a:schemeClr val="tx1"/>
                </a:solidFill>
                <a:latin typeface="Calibri" panose="020F0502020204030204" pitchFamily="34" charset="0"/>
              </a:defRPr>
            </a:lvl7pPr>
            <a:lvl8pPr marL="3494405" indent="-233045" fontAlgn="base">
              <a:spcBef>
                <a:spcPct val="0"/>
              </a:spcBef>
              <a:spcAft>
                <a:spcPct val="0"/>
              </a:spcAft>
              <a:defRPr>
                <a:solidFill>
                  <a:schemeClr val="tx1"/>
                </a:solidFill>
                <a:latin typeface="Calibri" panose="020F0502020204030204" pitchFamily="34" charset="0"/>
              </a:defRPr>
            </a:lvl8pPr>
            <a:lvl9pPr marL="3959860" indent="-2330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86A23028-C590-431B-AD6C-EE2EE647D4B7}" type="datetime1">
              <a:rPr lang="en-US" altLang="en-US" smtClean="0"/>
              <a:t>2/20/2024</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xfrm>
            <a:off x="701675" y="4416425"/>
            <a:ext cx="5607050" cy="271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lnSpc>
                <a:spcPct val="150000"/>
              </a:lnSpc>
              <a:spcBef>
                <a:spcPct val="0"/>
              </a:spcBef>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Before we wrap up the course, let’s review what we have learned today.</a:t>
            </a:r>
          </a:p>
          <a:p>
            <a:pPr eaLnBrk="1" hangingPunct="1">
              <a:lnSpc>
                <a:spcPct val="150000"/>
              </a:lnSpc>
              <a:spcBef>
                <a:spcPct val="0"/>
              </a:spcBef>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pPr>
            <a:r>
              <a:rPr lang="en-US" altLang="en-US" dirty="0">
                <a:latin typeface="Arial" panose="020B0604020202020204" pitchFamily="34" charset="0"/>
                <a:cs typeface="Arial" panose="020B0604020202020204" pitchFamily="34" charset="0"/>
              </a:rPr>
              <a:t>During this course, we have</a:t>
            </a:r>
          </a:p>
          <a:p>
            <a:pPr eaLnBrk="1" hangingPunct="1">
              <a:lnSpc>
                <a:spcPct val="150000"/>
              </a:lnSpc>
              <a:spcBef>
                <a:spcPct val="0"/>
              </a:spcBef>
            </a:pP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READ</a:t>
            </a:r>
            <a:r>
              <a:rPr lang="en-US" altLang="en-US" dirty="0">
                <a:latin typeface="Arial" panose="020B0604020202020204" pitchFamily="34" charset="0"/>
                <a:cs typeface="Arial" panose="020B0604020202020204" pitchFamily="34" charset="0"/>
              </a:rPr>
              <a:t> the bullets from the slide.&gt;</a:t>
            </a:r>
          </a:p>
          <a:p>
            <a:pPr eaLnBrk="1" hangingPunct="1">
              <a:lnSpc>
                <a:spcPct val="150000"/>
              </a:lnSpc>
              <a:spcBef>
                <a:spcPct val="0"/>
              </a:spcBef>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endParaRPr lang="en-US" altLang="en-US" dirty="0">
              <a:latin typeface="Arial" panose="020B0604020202020204" pitchFamily="34" charset="0"/>
              <a:cs typeface="Arial" panose="020B0604020202020204" pitchFamily="34" charset="0"/>
            </a:endParaRPr>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830">
              <a:spcBef>
                <a:spcPct val="30000"/>
              </a:spcBef>
              <a:defRPr sz="1200">
                <a:solidFill>
                  <a:schemeClr val="tx1"/>
                </a:solidFill>
                <a:latin typeface="Calibri" panose="020F0502020204030204" pitchFamily="34" charset="0"/>
              </a:defRPr>
            </a:lvl2pPr>
            <a:lvl3pPr marL="1163955" indent="-231775">
              <a:spcBef>
                <a:spcPct val="30000"/>
              </a:spcBef>
              <a:defRPr sz="1200">
                <a:solidFill>
                  <a:schemeClr val="tx1"/>
                </a:solidFill>
                <a:latin typeface="Calibri" panose="020F0502020204030204" pitchFamily="34" charset="0"/>
              </a:defRPr>
            </a:lvl3pPr>
            <a:lvl4pPr marL="1630680"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923737-DF2C-4C05-AA71-4B5989D14E08}" type="slidenum">
              <a:rPr lang="en-US" altLang="en-US" smtClean="0"/>
              <a:t>3</a:t>
            </a:fld>
            <a:endParaRPr lang="en-US" altLang="en-US" dirty="0"/>
          </a:p>
        </p:txBody>
      </p:sp>
      <p:sp>
        <p:nvSpPr>
          <p:cNvPr id="10957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defRPr>
            </a:lvl1pPr>
            <a:lvl2pPr marL="756920" indent="-291465">
              <a:defRPr>
                <a:solidFill>
                  <a:schemeClr val="tx1"/>
                </a:solidFill>
                <a:latin typeface="Calibri" panose="020F0502020204030204" pitchFamily="34" charset="0"/>
              </a:defRPr>
            </a:lvl2pPr>
            <a:lvl3pPr marL="1164590" indent="-233045">
              <a:defRPr>
                <a:solidFill>
                  <a:schemeClr val="tx1"/>
                </a:solidFill>
                <a:latin typeface="Calibri" panose="020F0502020204030204" pitchFamily="34" charset="0"/>
              </a:defRPr>
            </a:lvl3pPr>
            <a:lvl4pPr marL="1630680" indent="-233045">
              <a:defRPr>
                <a:solidFill>
                  <a:schemeClr val="tx1"/>
                </a:solidFill>
                <a:latin typeface="Calibri" panose="020F0502020204030204" pitchFamily="34" charset="0"/>
              </a:defRPr>
            </a:lvl4pPr>
            <a:lvl5pPr marL="2096770" indent="-233045">
              <a:defRPr>
                <a:solidFill>
                  <a:schemeClr val="tx1"/>
                </a:solidFill>
                <a:latin typeface="Calibri" panose="020F0502020204030204" pitchFamily="34" charset="0"/>
              </a:defRPr>
            </a:lvl5pPr>
            <a:lvl6pPr marL="2562225" indent="-233045" fontAlgn="base">
              <a:spcBef>
                <a:spcPct val="0"/>
              </a:spcBef>
              <a:spcAft>
                <a:spcPct val="0"/>
              </a:spcAft>
              <a:defRPr>
                <a:solidFill>
                  <a:schemeClr val="tx1"/>
                </a:solidFill>
                <a:latin typeface="Calibri" panose="020F0502020204030204" pitchFamily="34" charset="0"/>
              </a:defRPr>
            </a:lvl6pPr>
            <a:lvl7pPr marL="3028315" indent="-233045" fontAlgn="base">
              <a:spcBef>
                <a:spcPct val="0"/>
              </a:spcBef>
              <a:spcAft>
                <a:spcPct val="0"/>
              </a:spcAft>
              <a:defRPr>
                <a:solidFill>
                  <a:schemeClr val="tx1"/>
                </a:solidFill>
                <a:latin typeface="Calibri" panose="020F0502020204030204" pitchFamily="34" charset="0"/>
              </a:defRPr>
            </a:lvl7pPr>
            <a:lvl8pPr marL="3494405" indent="-233045" fontAlgn="base">
              <a:spcBef>
                <a:spcPct val="0"/>
              </a:spcBef>
              <a:spcAft>
                <a:spcPct val="0"/>
              </a:spcAft>
              <a:defRPr>
                <a:solidFill>
                  <a:schemeClr val="tx1"/>
                </a:solidFill>
                <a:latin typeface="Calibri" panose="020F0502020204030204" pitchFamily="34" charset="0"/>
              </a:defRPr>
            </a:lvl8pPr>
            <a:lvl9pPr marL="3959860" indent="-2330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86A23028-C590-431B-AD6C-EE2EE647D4B7}" type="datetime1">
              <a:rPr lang="en-US" altLang="en-US" smtClean="0"/>
              <a:t>2/20/2024</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3873500"/>
          </a:xfrm>
        </p:spPr>
        <p:txBody>
          <a:bodyPr/>
          <a:lstStyle/>
          <a:p>
            <a:pPr>
              <a:lnSpc>
                <a:spcPct val="150000"/>
              </a:lnSpc>
              <a:defRPr/>
            </a:pPr>
            <a:r>
              <a:rPr lang="en-US" b="1" dirty="0">
                <a:latin typeface="Arial" panose="020B0604020202020204" pitchFamily="34" charset="0"/>
                <a:cs typeface="Arial" panose="020B0604020202020204" pitchFamily="34" charset="0"/>
              </a:rPr>
              <a:t>SAY:</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defRPr/>
            </a:pPr>
            <a:r>
              <a:rPr lang="en-US" dirty="0">
                <a:latin typeface="Arial" panose="020B0604020202020204" pitchFamily="34" charset="0"/>
                <a:cs typeface="Arial" panose="020B0604020202020204" pitchFamily="34" charset="0"/>
              </a:rPr>
              <a:t>The purpose of epidemiology in public health practice is to</a:t>
            </a:r>
          </a:p>
          <a:p>
            <a:pPr>
              <a:lnSpc>
                <a:spcPct val="150000"/>
              </a:lnSpc>
              <a:defRPr/>
            </a:pPr>
            <a:endParaRPr lang="en-US" dirty="0">
              <a:latin typeface="Arial" panose="020B0604020202020204" pitchFamily="34" charset="0"/>
              <a:cs typeface="Arial" panose="020B0604020202020204" pitchFamily="34" charset="0"/>
            </a:endParaRP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discover</a:t>
            </a:r>
            <a:r>
              <a:rPr lang="en-US" dirty="0">
                <a:latin typeface="Arial" panose="020B0604020202020204" pitchFamily="34" charset="0"/>
                <a:cs typeface="Arial" panose="020B0604020202020204" pitchFamily="34" charset="0"/>
              </a:rPr>
              <a:t> the agent, host, and environmental factors that affect health;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determine</a:t>
            </a:r>
            <a:r>
              <a:rPr lang="en-US" dirty="0">
                <a:latin typeface="Arial" panose="020B0604020202020204" pitchFamily="34" charset="0"/>
                <a:cs typeface="Arial" panose="020B0604020202020204" pitchFamily="34" charset="0"/>
              </a:rPr>
              <a:t> the relative importance </a:t>
            </a:r>
            <a:r>
              <a:rPr lang="en-US">
                <a:latin typeface="Arial" panose="020B0604020202020204" pitchFamily="34" charset="0"/>
                <a:cs typeface="Arial" panose="020B0604020202020204" pitchFamily="34" charset="0"/>
              </a:rPr>
              <a:t>of causes </a:t>
            </a:r>
            <a:r>
              <a:rPr lang="en-US" dirty="0">
                <a:latin typeface="Arial" panose="020B0604020202020204" pitchFamily="34" charset="0"/>
                <a:cs typeface="Arial" panose="020B0604020202020204" pitchFamily="34" charset="0"/>
              </a:rPr>
              <a:t>of illness, disability, and death;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identify</a:t>
            </a:r>
            <a:r>
              <a:rPr lang="en-US" dirty="0">
                <a:latin typeface="Arial" panose="020B0604020202020204" pitchFamily="34" charset="0"/>
                <a:cs typeface="Arial" panose="020B0604020202020204" pitchFamily="34" charset="0"/>
              </a:rPr>
              <a:t> those segments of the population that have the greatest risk from </a:t>
            </a:r>
            <a:r>
              <a:rPr lang="en-US">
                <a:latin typeface="Arial" panose="020B0604020202020204" pitchFamily="34" charset="0"/>
                <a:cs typeface="Arial" panose="020B0604020202020204" pitchFamily="34" charset="0"/>
              </a:rPr>
              <a:t>specific causes </a:t>
            </a:r>
            <a:r>
              <a:rPr lang="en-US" dirty="0">
                <a:latin typeface="Arial" panose="020B0604020202020204" pitchFamily="34" charset="0"/>
                <a:cs typeface="Arial" panose="020B0604020202020204" pitchFamily="34" charset="0"/>
              </a:rPr>
              <a:t>of ill health; and</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evaluate</a:t>
            </a:r>
            <a:r>
              <a:rPr lang="en-US" dirty="0">
                <a:latin typeface="Arial" panose="020B0604020202020204" pitchFamily="34" charset="0"/>
                <a:cs typeface="Arial" panose="020B0604020202020204" pitchFamily="34" charset="0"/>
              </a:rPr>
              <a:t> the effectiveness of health programs and services in improving population health.</a:t>
            </a:r>
          </a:p>
          <a:p>
            <a:pPr eaLnBrk="1" fontAlgn="auto" hangingPunct="1">
              <a:lnSpc>
                <a:spcPct val="150000"/>
              </a:lnSpc>
              <a:spcBef>
                <a:spcPts val="0"/>
              </a:spcBef>
              <a:spcAft>
                <a:spcPts val="0"/>
              </a:spcAft>
              <a:defRPr/>
            </a:pPr>
            <a:br>
              <a:rPr lang="en-US" dirty="0">
                <a:latin typeface="Arial" panose="020B0604020202020204" pitchFamily="34" charset="0"/>
                <a:cs typeface="Arial" panose="020B0604020202020204" pitchFamily="34" charset="0"/>
              </a:rPr>
            </a:br>
            <a:r>
              <a:rPr lang="en-US" b="1" dirty="0">
                <a:solidFill>
                  <a:prstClr val="black"/>
                </a:solidFill>
                <a:latin typeface="Arial" panose="020B0604020202020204" pitchFamily="34" charset="0"/>
                <a:cs typeface="Arial" panose="020B0604020202020204" pitchFamily="34" charset="0"/>
              </a:rPr>
              <a:t>GO</a:t>
            </a:r>
            <a:r>
              <a:rPr lang="en-US" dirty="0">
                <a:solidFill>
                  <a:prstClr val="black"/>
                </a:solidFill>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830">
              <a:spcBef>
                <a:spcPct val="30000"/>
              </a:spcBef>
              <a:defRPr sz="1200">
                <a:solidFill>
                  <a:schemeClr val="tx1"/>
                </a:solidFill>
                <a:latin typeface="Calibri" panose="020F0502020204030204" pitchFamily="34" charset="0"/>
              </a:defRPr>
            </a:lvl2pPr>
            <a:lvl3pPr marL="1163955" indent="-231775">
              <a:spcBef>
                <a:spcPct val="30000"/>
              </a:spcBef>
              <a:defRPr sz="1200">
                <a:solidFill>
                  <a:schemeClr val="tx1"/>
                </a:solidFill>
                <a:latin typeface="Calibri" panose="020F0502020204030204" pitchFamily="34" charset="0"/>
              </a:defRPr>
            </a:lvl3pPr>
            <a:lvl4pPr marL="1630680"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E14A06-6DA4-4485-8C26-48B287ECF792}" type="slidenum">
              <a:rPr lang="en-US" altLang="en-US" smtClean="0"/>
              <a:t>4</a:t>
            </a:fld>
            <a:endParaRPr lang="en-US" altLang="en-US" dirty="0"/>
          </a:p>
        </p:txBody>
      </p:sp>
      <p:sp>
        <p:nvSpPr>
          <p:cNvPr id="706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defRPr>
            </a:lvl1pPr>
            <a:lvl2pPr marL="756920" indent="-291465">
              <a:defRPr>
                <a:solidFill>
                  <a:schemeClr val="tx1"/>
                </a:solidFill>
                <a:latin typeface="Calibri" panose="020F0502020204030204" pitchFamily="34" charset="0"/>
              </a:defRPr>
            </a:lvl2pPr>
            <a:lvl3pPr marL="1164590" indent="-233045">
              <a:defRPr>
                <a:solidFill>
                  <a:schemeClr val="tx1"/>
                </a:solidFill>
                <a:latin typeface="Calibri" panose="020F0502020204030204" pitchFamily="34" charset="0"/>
              </a:defRPr>
            </a:lvl3pPr>
            <a:lvl4pPr marL="1630680" indent="-233045">
              <a:defRPr>
                <a:solidFill>
                  <a:schemeClr val="tx1"/>
                </a:solidFill>
                <a:latin typeface="Calibri" panose="020F0502020204030204" pitchFamily="34" charset="0"/>
              </a:defRPr>
            </a:lvl4pPr>
            <a:lvl5pPr marL="2096770" indent="-233045">
              <a:defRPr>
                <a:solidFill>
                  <a:schemeClr val="tx1"/>
                </a:solidFill>
                <a:latin typeface="Calibri" panose="020F0502020204030204" pitchFamily="34" charset="0"/>
              </a:defRPr>
            </a:lvl5pPr>
            <a:lvl6pPr marL="2562225" indent="-233045" fontAlgn="base">
              <a:spcBef>
                <a:spcPct val="0"/>
              </a:spcBef>
              <a:spcAft>
                <a:spcPct val="0"/>
              </a:spcAft>
              <a:defRPr>
                <a:solidFill>
                  <a:schemeClr val="tx1"/>
                </a:solidFill>
                <a:latin typeface="Calibri" panose="020F0502020204030204" pitchFamily="34" charset="0"/>
              </a:defRPr>
            </a:lvl6pPr>
            <a:lvl7pPr marL="3028315" indent="-233045" fontAlgn="base">
              <a:spcBef>
                <a:spcPct val="0"/>
              </a:spcBef>
              <a:spcAft>
                <a:spcPct val="0"/>
              </a:spcAft>
              <a:defRPr>
                <a:solidFill>
                  <a:schemeClr val="tx1"/>
                </a:solidFill>
                <a:latin typeface="Calibri" panose="020F0502020204030204" pitchFamily="34" charset="0"/>
              </a:defRPr>
            </a:lvl7pPr>
            <a:lvl8pPr marL="3494405" indent="-233045" fontAlgn="base">
              <a:spcBef>
                <a:spcPct val="0"/>
              </a:spcBef>
              <a:spcAft>
                <a:spcPct val="0"/>
              </a:spcAft>
              <a:defRPr>
                <a:solidFill>
                  <a:schemeClr val="tx1"/>
                </a:solidFill>
                <a:latin typeface="Calibri" panose="020F0502020204030204" pitchFamily="34" charset="0"/>
              </a:defRPr>
            </a:lvl8pPr>
            <a:lvl9pPr marL="3959860" indent="-2330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518E05B8-BC65-4A5F-B692-EA38DF597DCB}" type="datetime1">
              <a:rPr lang="en-US" altLang="en-US" smtClean="0"/>
              <a:t>2/20/2024</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3873500"/>
          </a:xfrm>
        </p:spPr>
        <p:txBody>
          <a:bodyPr/>
          <a:lstStyle/>
          <a:p>
            <a:pPr>
              <a:lnSpc>
                <a:spcPct val="150000"/>
              </a:lnSpc>
              <a:defRPr/>
            </a:pPr>
            <a:r>
              <a:rPr lang="en-US" b="1" dirty="0">
                <a:latin typeface="Arial" panose="020B0604020202020204" pitchFamily="34" charset="0"/>
                <a:cs typeface="Arial" panose="020B0604020202020204" pitchFamily="34" charset="0"/>
              </a:rPr>
              <a:t>SAY:</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defRPr/>
            </a:pPr>
            <a:r>
              <a:rPr lang="en-US" dirty="0">
                <a:latin typeface="Arial" panose="020B0604020202020204" pitchFamily="34" charset="0"/>
                <a:cs typeface="Arial" panose="020B0604020202020204" pitchFamily="34" charset="0"/>
              </a:rPr>
              <a:t>The purpose of epidemiology in public health practice is to</a:t>
            </a:r>
          </a:p>
          <a:p>
            <a:pPr>
              <a:lnSpc>
                <a:spcPct val="150000"/>
              </a:lnSpc>
              <a:defRPr/>
            </a:pPr>
            <a:endParaRPr lang="en-US" dirty="0">
              <a:latin typeface="Arial" panose="020B0604020202020204" pitchFamily="34" charset="0"/>
              <a:cs typeface="Arial" panose="020B0604020202020204" pitchFamily="34" charset="0"/>
            </a:endParaRP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discover</a:t>
            </a:r>
            <a:r>
              <a:rPr lang="en-US" dirty="0">
                <a:latin typeface="Arial" panose="020B0604020202020204" pitchFamily="34" charset="0"/>
                <a:cs typeface="Arial" panose="020B0604020202020204" pitchFamily="34" charset="0"/>
              </a:rPr>
              <a:t> the agent, host, and environmental factors that affect health;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determine</a:t>
            </a:r>
            <a:r>
              <a:rPr lang="en-US" dirty="0">
                <a:latin typeface="Arial" panose="020B0604020202020204" pitchFamily="34" charset="0"/>
                <a:cs typeface="Arial" panose="020B0604020202020204" pitchFamily="34" charset="0"/>
              </a:rPr>
              <a:t> the relative importance </a:t>
            </a:r>
            <a:r>
              <a:rPr lang="en-US">
                <a:latin typeface="Arial" panose="020B0604020202020204" pitchFamily="34" charset="0"/>
                <a:cs typeface="Arial" panose="020B0604020202020204" pitchFamily="34" charset="0"/>
              </a:rPr>
              <a:t>of causes </a:t>
            </a:r>
            <a:r>
              <a:rPr lang="en-US" dirty="0">
                <a:latin typeface="Arial" panose="020B0604020202020204" pitchFamily="34" charset="0"/>
                <a:cs typeface="Arial" panose="020B0604020202020204" pitchFamily="34" charset="0"/>
              </a:rPr>
              <a:t>of illness, disability, and death;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identify</a:t>
            </a:r>
            <a:r>
              <a:rPr lang="en-US" dirty="0">
                <a:latin typeface="Arial" panose="020B0604020202020204" pitchFamily="34" charset="0"/>
                <a:cs typeface="Arial" panose="020B0604020202020204" pitchFamily="34" charset="0"/>
              </a:rPr>
              <a:t> those segments of the population that have the greatest risk from </a:t>
            </a:r>
            <a:r>
              <a:rPr lang="en-US">
                <a:latin typeface="Arial" panose="020B0604020202020204" pitchFamily="34" charset="0"/>
                <a:cs typeface="Arial" panose="020B0604020202020204" pitchFamily="34" charset="0"/>
              </a:rPr>
              <a:t>specific causes </a:t>
            </a:r>
            <a:r>
              <a:rPr lang="en-US" dirty="0">
                <a:latin typeface="Arial" panose="020B0604020202020204" pitchFamily="34" charset="0"/>
                <a:cs typeface="Arial" panose="020B0604020202020204" pitchFamily="34" charset="0"/>
              </a:rPr>
              <a:t>of ill health; and</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evaluate</a:t>
            </a:r>
            <a:r>
              <a:rPr lang="en-US" dirty="0">
                <a:latin typeface="Arial" panose="020B0604020202020204" pitchFamily="34" charset="0"/>
                <a:cs typeface="Arial" panose="020B0604020202020204" pitchFamily="34" charset="0"/>
              </a:rPr>
              <a:t> the effectiveness of health programs and services in improving population health.</a:t>
            </a:r>
          </a:p>
          <a:p>
            <a:pPr eaLnBrk="1" fontAlgn="auto" hangingPunct="1">
              <a:lnSpc>
                <a:spcPct val="150000"/>
              </a:lnSpc>
              <a:spcBef>
                <a:spcPts val="0"/>
              </a:spcBef>
              <a:spcAft>
                <a:spcPts val="0"/>
              </a:spcAft>
              <a:defRPr/>
            </a:pPr>
            <a:br>
              <a:rPr lang="en-US" dirty="0">
                <a:latin typeface="Arial" panose="020B0604020202020204" pitchFamily="34" charset="0"/>
                <a:cs typeface="Arial" panose="020B0604020202020204" pitchFamily="34" charset="0"/>
              </a:rPr>
            </a:br>
            <a:r>
              <a:rPr lang="en-US" b="1" dirty="0">
                <a:solidFill>
                  <a:prstClr val="black"/>
                </a:solidFill>
                <a:latin typeface="Arial" panose="020B0604020202020204" pitchFamily="34" charset="0"/>
                <a:cs typeface="Arial" panose="020B0604020202020204" pitchFamily="34" charset="0"/>
              </a:rPr>
              <a:t>GO</a:t>
            </a:r>
            <a:r>
              <a:rPr lang="en-US" dirty="0">
                <a:solidFill>
                  <a:prstClr val="black"/>
                </a:solidFill>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830">
              <a:spcBef>
                <a:spcPct val="30000"/>
              </a:spcBef>
              <a:defRPr sz="1200">
                <a:solidFill>
                  <a:schemeClr val="tx1"/>
                </a:solidFill>
                <a:latin typeface="Calibri" panose="020F0502020204030204" pitchFamily="34" charset="0"/>
              </a:defRPr>
            </a:lvl2pPr>
            <a:lvl3pPr marL="1163955" indent="-231775">
              <a:spcBef>
                <a:spcPct val="30000"/>
              </a:spcBef>
              <a:defRPr sz="1200">
                <a:solidFill>
                  <a:schemeClr val="tx1"/>
                </a:solidFill>
                <a:latin typeface="Calibri" panose="020F0502020204030204" pitchFamily="34" charset="0"/>
              </a:defRPr>
            </a:lvl3pPr>
            <a:lvl4pPr marL="1630680"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E14A06-6DA4-4485-8C26-48B287ECF792}" type="slidenum">
              <a:rPr lang="en-US" altLang="en-US" smtClean="0"/>
              <a:t>5</a:t>
            </a:fld>
            <a:endParaRPr lang="en-US" altLang="en-US" dirty="0"/>
          </a:p>
        </p:txBody>
      </p:sp>
      <p:sp>
        <p:nvSpPr>
          <p:cNvPr id="706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defRPr>
            </a:lvl1pPr>
            <a:lvl2pPr marL="756920" indent="-291465">
              <a:defRPr>
                <a:solidFill>
                  <a:schemeClr val="tx1"/>
                </a:solidFill>
                <a:latin typeface="Calibri" panose="020F0502020204030204" pitchFamily="34" charset="0"/>
              </a:defRPr>
            </a:lvl2pPr>
            <a:lvl3pPr marL="1164590" indent="-233045">
              <a:defRPr>
                <a:solidFill>
                  <a:schemeClr val="tx1"/>
                </a:solidFill>
                <a:latin typeface="Calibri" panose="020F0502020204030204" pitchFamily="34" charset="0"/>
              </a:defRPr>
            </a:lvl3pPr>
            <a:lvl4pPr marL="1630680" indent="-233045">
              <a:defRPr>
                <a:solidFill>
                  <a:schemeClr val="tx1"/>
                </a:solidFill>
                <a:latin typeface="Calibri" panose="020F0502020204030204" pitchFamily="34" charset="0"/>
              </a:defRPr>
            </a:lvl4pPr>
            <a:lvl5pPr marL="2096770" indent="-233045">
              <a:defRPr>
                <a:solidFill>
                  <a:schemeClr val="tx1"/>
                </a:solidFill>
                <a:latin typeface="Calibri" panose="020F0502020204030204" pitchFamily="34" charset="0"/>
              </a:defRPr>
            </a:lvl5pPr>
            <a:lvl6pPr marL="2562225" indent="-233045" fontAlgn="base">
              <a:spcBef>
                <a:spcPct val="0"/>
              </a:spcBef>
              <a:spcAft>
                <a:spcPct val="0"/>
              </a:spcAft>
              <a:defRPr>
                <a:solidFill>
                  <a:schemeClr val="tx1"/>
                </a:solidFill>
                <a:latin typeface="Calibri" panose="020F0502020204030204" pitchFamily="34" charset="0"/>
              </a:defRPr>
            </a:lvl6pPr>
            <a:lvl7pPr marL="3028315" indent="-233045" fontAlgn="base">
              <a:spcBef>
                <a:spcPct val="0"/>
              </a:spcBef>
              <a:spcAft>
                <a:spcPct val="0"/>
              </a:spcAft>
              <a:defRPr>
                <a:solidFill>
                  <a:schemeClr val="tx1"/>
                </a:solidFill>
                <a:latin typeface="Calibri" panose="020F0502020204030204" pitchFamily="34" charset="0"/>
              </a:defRPr>
            </a:lvl7pPr>
            <a:lvl8pPr marL="3494405" indent="-233045" fontAlgn="base">
              <a:spcBef>
                <a:spcPct val="0"/>
              </a:spcBef>
              <a:spcAft>
                <a:spcPct val="0"/>
              </a:spcAft>
              <a:defRPr>
                <a:solidFill>
                  <a:schemeClr val="tx1"/>
                </a:solidFill>
                <a:latin typeface="Calibri" panose="020F0502020204030204" pitchFamily="34" charset="0"/>
              </a:defRPr>
            </a:lvl8pPr>
            <a:lvl9pPr marL="3959860" indent="-2330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518E05B8-BC65-4A5F-B692-EA38DF597DCB}" type="datetime1">
              <a:rPr lang="en-US" altLang="en-US" smtClean="0"/>
              <a:t>2/20/2024</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3873500"/>
          </a:xfrm>
        </p:spPr>
        <p:txBody>
          <a:bodyPr/>
          <a:lstStyle/>
          <a:p>
            <a:pPr>
              <a:lnSpc>
                <a:spcPct val="150000"/>
              </a:lnSpc>
              <a:defRPr/>
            </a:pPr>
            <a:r>
              <a:rPr lang="en-US" b="1" dirty="0">
                <a:latin typeface="Arial" panose="020B0604020202020204" pitchFamily="34" charset="0"/>
                <a:cs typeface="Arial" panose="020B0604020202020204" pitchFamily="34" charset="0"/>
              </a:rPr>
              <a:t>SAY:</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defRPr/>
            </a:pPr>
            <a:r>
              <a:rPr lang="en-US" dirty="0">
                <a:latin typeface="Arial" panose="020B0604020202020204" pitchFamily="34" charset="0"/>
                <a:cs typeface="Arial" panose="020B0604020202020204" pitchFamily="34" charset="0"/>
              </a:rPr>
              <a:t>The purpose of epidemiology in public health practice is to</a:t>
            </a:r>
          </a:p>
          <a:p>
            <a:pPr>
              <a:lnSpc>
                <a:spcPct val="150000"/>
              </a:lnSpc>
              <a:defRPr/>
            </a:pPr>
            <a:endParaRPr lang="en-US" dirty="0">
              <a:latin typeface="Arial" panose="020B0604020202020204" pitchFamily="34" charset="0"/>
              <a:cs typeface="Arial" panose="020B0604020202020204" pitchFamily="34" charset="0"/>
            </a:endParaRP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discover</a:t>
            </a:r>
            <a:r>
              <a:rPr lang="en-US" dirty="0">
                <a:latin typeface="Arial" panose="020B0604020202020204" pitchFamily="34" charset="0"/>
                <a:cs typeface="Arial" panose="020B0604020202020204" pitchFamily="34" charset="0"/>
              </a:rPr>
              <a:t> the agent, host, and environmental factors that affect health;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determine</a:t>
            </a:r>
            <a:r>
              <a:rPr lang="en-US" dirty="0">
                <a:latin typeface="Arial" panose="020B0604020202020204" pitchFamily="34" charset="0"/>
                <a:cs typeface="Arial" panose="020B0604020202020204" pitchFamily="34" charset="0"/>
              </a:rPr>
              <a:t> the relative importance </a:t>
            </a:r>
            <a:r>
              <a:rPr lang="en-US">
                <a:latin typeface="Arial" panose="020B0604020202020204" pitchFamily="34" charset="0"/>
                <a:cs typeface="Arial" panose="020B0604020202020204" pitchFamily="34" charset="0"/>
              </a:rPr>
              <a:t>of causes </a:t>
            </a:r>
            <a:r>
              <a:rPr lang="en-US" dirty="0">
                <a:latin typeface="Arial" panose="020B0604020202020204" pitchFamily="34" charset="0"/>
                <a:cs typeface="Arial" panose="020B0604020202020204" pitchFamily="34" charset="0"/>
              </a:rPr>
              <a:t>of illness, disability, and death;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identify</a:t>
            </a:r>
            <a:r>
              <a:rPr lang="en-US" dirty="0">
                <a:latin typeface="Arial" panose="020B0604020202020204" pitchFamily="34" charset="0"/>
                <a:cs typeface="Arial" panose="020B0604020202020204" pitchFamily="34" charset="0"/>
              </a:rPr>
              <a:t> those segments of the population that have the greatest risk from </a:t>
            </a:r>
            <a:r>
              <a:rPr lang="en-US">
                <a:latin typeface="Arial" panose="020B0604020202020204" pitchFamily="34" charset="0"/>
                <a:cs typeface="Arial" panose="020B0604020202020204" pitchFamily="34" charset="0"/>
              </a:rPr>
              <a:t>specific causes </a:t>
            </a:r>
            <a:r>
              <a:rPr lang="en-US" dirty="0">
                <a:latin typeface="Arial" panose="020B0604020202020204" pitchFamily="34" charset="0"/>
                <a:cs typeface="Arial" panose="020B0604020202020204" pitchFamily="34" charset="0"/>
              </a:rPr>
              <a:t>of ill health; and</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evaluate</a:t>
            </a:r>
            <a:r>
              <a:rPr lang="en-US" dirty="0">
                <a:latin typeface="Arial" panose="020B0604020202020204" pitchFamily="34" charset="0"/>
                <a:cs typeface="Arial" panose="020B0604020202020204" pitchFamily="34" charset="0"/>
              </a:rPr>
              <a:t> the effectiveness of health programs and services in improving population health.</a:t>
            </a:r>
          </a:p>
          <a:p>
            <a:pPr eaLnBrk="1" fontAlgn="auto" hangingPunct="1">
              <a:lnSpc>
                <a:spcPct val="150000"/>
              </a:lnSpc>
              <a:spcBef>
                <a:spcPts val="0"/>
              </a:spcBef>
              <a:spcAft>
                <a:spcPts val="0"/>
              </a:spcAft>
              <a:defRPr/>
            </a:pPr>
            <a:br>
              <a:rPr lang="en-US" dirty="0">
                <a:latin typeface="Arial" panose="020B0604020202020204" pitchFamily="34" charset="0"/>
                <a:cs typeface="Arial" panose="020B0604020202020204" pitchFamily="34" charset="0"/>
              </a:rPr>
            </a:br>
            <a:r>
              <a:rPr lang="en-US" b="1" dirty="0">
                <a:solidFill>
                  <a:prstClr val="black"/>
                </a:solidFill>
                <a:latin typeface="Arial" panose="020B0604020202020204" pitchFamily="34" charset="0"/>
                <a:cs typeface="Arial" panose="020B0604020202020204" pitchFamily="34" charset="0"/>
              </a:rPr>
              <a:t>GO</a:t>
            </a:r>
            <a:r>
              <a:rPr lang="en-US" dirty="0">
                <a:solidFill>
                  <a:prstClr val="black"/>
                </a:solidFill>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830">
              <a:spcBef>
                <a:spcPct val="30000"/>
              </a:spcBef>
              <a:defRPr sz="1200">
                <a:solidFill>
                  <a:schemeClr val="tx1"/>
                </a:solidFill>
                <a:latin typeface="Calibri" panose="020F0502020204030204" pitchFamily="34" charset="0"/>
              </a:defRPr>
            </a:lvl2pPr>
            <a:lvl3pPr marL="1163955" indent="-231775">
              <a:spcBef>
                <a:spcPct val="30000"/>
              </a:spcBef>
              <a:defRPr sz="1200">
                <a:solidFill>
                  <a:schemeClr val="tx1"/>
                </a:solidFill>
                <a:latin typeface="Calibri" panose="020F0502020204030204" pitchFamily="34" charset="0"/>
              </a:defRPr>
            </a:lvl3pPr>
            <a:lvl4pPr marL="1630680"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E14A06-6DA4-4485-8C26-48B287ECF792}" type="slidenum">
              <a:rPr lang="en-US" altLang="en-US" smtClean="0"/>
              <a:t>6</a:t>
            </a:fld>
            <a:endParaRPr lang="en-US" altLang="en-US" dirty="0"/>
          </a:p>
        </p:txBody>
      </p:sp>
      <p:sp>
        <p:nvSpPr>
          <p:cNvPr id="706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defRPr>
            </a:lvl1pPr>
            <a:lvl2pPr marL="756920" indent="-291465">
              <a:defRPr>
                <a:solidFill>
                  <a:schemeClr val="tx1"/>
                </a:solidFill>
                <a:latin typeface="Calibri" panose="020F0502020204030204" pitchFamily="34" charset="0"/>
              </a:defRPr>
            </a:lvl2pPr>
            <a:lvl3pPr marL="1164590" indent="-233045">
              <a:defRPr>
                <a:solidFill>
                  <a:schemeClr val="tx1"/>
                </a:solidFill>
                <a:latin typeface="Calibri" panose="020F0502020204030204" pitchFamily="34" charset="0"/>
              </a:defRPr>
            </a:lvl3pPr>
            <a:lvl4pPr marL="1630680" indent="-233045">
              <a:defRPr>
                <a:solidFill>
                  <a:schemeClr val="tx1"/>
                </a:solidFill>
                <a:latin typeface="Calibri" panose="020F0502020204030204" pitchFamily="34" charset="0"/>
              </a:defRPr>
            </a:lvl4pPr>
            <a:lvl5pPr marL="2096770" indent="-233045">
              <a:defRPr>
                <a:solidFill>
                  <a:schemeClr val="tx1"/>
                </a:solidFill>
                <a:latin typeface="Calibri" panose="020F0502020204030204" pitchFamily="34" charset="0"/>
              </a:defRPr>
            </a:lvl5pPr>
            <a:lvl6pPr marL="2562225" indent="-233045" fontAlgn="base">
              <a:spcBef>
                <a:spcPct val="0"/>
              </a:spcBef>
              <a:spcAft>
                <a:spcPct val="0"/>
              </a:spcAft>
              <a:defRPr>
                <a:solidFill>
                  <a:schemeClr val="tx1"/>
                </a:solidFill>
                <a:latin typeface="Calibri" panose="020F0502020204030204" pitchFamily="34" charset="0"/>
              </a:defRPr>
            </a:lvl6pPr>
            <a:lvl7pPr marL="3028315" indent="-233045" fontAlgn="base">
              <a:spcBef>
                <a:spcPct val="0"/>
              </a:spcBef>
              <a:spcAft>
                <a:spcPct val="0"/>
              </a:spcAft>
              <a:defRPr>
                <a:solidFill>
                  <a:schemeClr val="tx1"/>
                </a:solidFill>
                <a:latin typeface="Calibri" panose="020F0502020204030204" pitchFamily="34" charset="0"/>
              </a:defRPr>
            </a:lvl7pPr>
            <a:lvl8pPr marL="3494405" indent="-233045" fontAlgn="base">
              <a:spcBef>
                <a:spcPct val="0"/>
              </a:spcBef>
              <a:spcAft>
                <a:spcPct val="0"/>
              </a:spcAft>
              <a:defRPr>
                <a:solidFill>
                  <a:schemeClr val="tx1"/>
                </a:solidFill>
                <a:latin typeface="Calibri" panose="020F0502020204030204" pitchFamily="34" charset="0"/>
              </a:defRPr>
            </a:lvl8pPr>
            <a:lvl9pPr marL="3959860" indent="-2330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518E05B8-BC65-4A5F-B692-EA38DF597DCB}" type="datetime1">
              <a:rPr lang="en-US" altLang="en-US" smtClean="0"/>
              <a:t>2/20/2024</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3873500"/>
          </a:xfrm>
        </p:spPr>
        <p:txBody>
          <a:bodyPr/>
          <a:lstStyle/>
          <a:p>
            <a:pPr>
              <a:lnSpc>
                <a:spcPct val="150000"/>
              </a:lnSpc>
              <a:defRPr/>
            </a:pPr>
            <a:r>
              <a:rPr lang="en-US" b="1" dirty="0">
                <a:latin typeface="Arial" panose="020B0604020202020204" pitchFamily="34" charset="0"/>
                <a:cs typeface="Arial" panose="020B0604020202020204" pitchFamily="34" charset="0"/>
              </a:rPr>
              <a:t>SAY:</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defRPr/>
            </a:pPr>
            <a:r>
              <a:rPr lang="en-US" dirty="0">
                <a:latin typeface="Arial" panose="020B0604020202020204" pitchFamily="34" charset="0"/>
                <a:cs typeface="Arial" panose="020B0604020202020204" pitchFamily="34" charset="0"/>
              </a:rPr>
              <a:t>The purpose of epidemiology in public health practice is to</a:t>
            </a:r>
          </a:p>
          <a:p>
            <a:pPr>
              <a:lnSpc>
                <a:spcPct val="150000"/>
              </a:lnSpc>
              <a:defRPr/>
            </a:pPr>
            <a:endParaRPr lang="en-US" dirty="0">
              <a:latin typeface="Arial" panose="020B0604020202020204" pitchFamily="34" charset="0"/>
              <a:cs typeface="Arial" panose="020B0604020202020204" pitchFamily="34" charset="0"/>
            </a:endParaRP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discover</a:t>
            </a:r>
            <a:r>
              <a:rPr lang="en-US" dirty="0">
                <a:latin typeface="Arial" panose="020B0604020202020204" pitchFamily="34" charset="0"/>
                <a:cs typeface="Arial" panose="020B0604020202020204" pitchFamily="34" charset="0"/>
              </a:rPr>
              <a:t> the agent, host, and environmental factors that affect health;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determine</a:t>
            </a:r>
            <a:r>
              <a:rPr lang="en-US" dirty="0">
                <a:latin typeface="Arial" panose="020B0604020202020204" pitchFamily="34" charset="0"/>
                <a:cs typeface="Arial" panose="020B0604020202020204" pitchFamily="34" charset="0"/>
              </a:rPr>
              <a:t> the relative importance </a:t>
            </a:r>
            <a:r>
              <a:rPr lang="en-US">
                <a:latin typeface="Arial" panose="020B0604020202020204" pitchFamily="34" charset="0"/>
                <a:cs typeface="Arial" panose="020B0604020202020204" pitchFamily="34" charset="0"/>
              </a:rPr>
              <a:t>of causes </a:t>
            </a:r>
            <a:r>
              <a:rPr lang="en-US" dirty="0">
                <a:latin typeface="Arial" panose="020B0604020202020204" pitchFamily="34" charset="0"/>
                <a:cs typeface="Arial" panose="020B0604020202020204" pitchFamily="34" charset="0"/>
              </a:rPr>
              <a:t>of illness, disability, and death;</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identify</a:t>
            </a:r>
            <a:r>
              <a:rPr lang="en-US" dirty="0">
                <a:latin typeface="Arial" panose="020B0604020202020204" pitchFamily="34" charset="0"/>
                <a:cs typeface="Arial" panose="020B0604020202020204" pitchFamily="34" charset="0"/>
              </a:rPr>
              <a:t> those segments of the population that have the greatest risk from </a:t>
            </a:r>
            <a:r>
              <a:rPr lang="en-US">
                <a:latin typeface="Arial" panose="020B0604020202020204" pitchFamily="34" charset="0"/>
                <a:cs typeface="Arial" panose="020B0604020202020204" pitchFamily="34" charset="0"/>
              </a:rPr>
              <a:t>specific causes </a:t>
            </a:r>
            <a:r>
              <a:rPr lang="en-US" dirty="0">
                <a:latin typeface="Arial" panose="020B0604020202020204" pitchFamily="34" charset="0"/>
                <a:cs typeface="Arial" panose="020B0604020202020204" pitchFamily="34" charset="0"/>
              </a:rPr>
              <a:t>of ill health; and</a:t>
            </a:r>
          </a:p>
          <a:p>
            <a:pPr marL="174625" indent="-174625">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evaluate</a:t>
            </a:r>
            <a:r>
              <a:rPr lang="en-US" dirty="0">
                <a:latin typeface="Arial" panose="020B0604020202020204" pitchFamily="34" charset="0"/>
                <a:cs typeface="Arial" panose="020B0604020202020204" pitchFamily="34" charset="0"/>
              </a:rPr>
              <a:t> the effectiveness of health programs and services in improving population health.</a:t>
            </a:r>
          </a:p>
          <a:p>
            <a:pPr eaLnBrk="1" fontAlgn="auto" hangingPunct="1">
              <a:lnSpc>
                <a:spcPct val="150000"/>
              </a:lnSpc>
              <a:spcBef>
                <a:spcPts val="0"/>
              </a:spcBef>
              <a:spcAft>
                <a:spcPts val="0"/>
              </a:spcAft>
              <a:defRPr/>
            </a:pPr>
            <a:br>
              <a:rPr lang="en-US" dirty="0">
                <a:latin typeface="Arial" panose="020B0604020202020204" pitchFamily="34" charset="0"/>
                <a:cs typeface="Arial" panose="020B0604020202020204" pitchFamily="34" charset="0"/>
              </a:rPr>
            </a:br>
            <a:r>
              <a:rPr lang="en-US" b="1" dirty="0">
                <a:solidFill>
                  <a:prstClr val="black"/>
                </a:solidFill>
                <a:latin typeface="Arial" panose="020B0604020202020204" pitchFamily="34" charset="0"/>
                <a:cs typeface="Arial" panose="020B0604020202020204" pitchFamily="34" charset="0"/>
              </a:rPr>
              <a:t>GO</a:t>
            </a:r>
            <a:r>
              <a:rPr lang="en-US" dirty="0">
                <a:solidFill>
                  <a:prstClr val="black"/>
                </a:solidFill>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830">
              <a:spcBef>
                <a:spcPct val="30000"/>
              </a:spcBef>
              <a:defRPr sz="1200">
                <a:solidFill>
                  <a:schemeClr val="tx1"/>
                </a:solidFill>
                <a:latin typeface="Calibri" panose="020F0502020204030204" pitchFamily="34" charset="0"/>
              </a:defRPr>
            </a:lvl2pPr>
            <a:lvl3pPr marL="1163955" indent="-231775">
              <a:spcBef>
                <a:spcPct val="30000"/>
              </a:spcBef>
              <a:defRPr sz="1200">
                <a:solidFill>
                  <a:schemeClr val="tx1"/>
                </a:solidFill>
                <a:latin typeface="Calibri" panose="020F0502020204030204" pitchFamily="34" charset="0"/>
              </a:defRPr>
            </a:lvl3pPr>
            <a:lvl4pPr marL="1630680"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E14A06-6DA4-4485-8C26-48B287ECF792}" type="slidenum">
              <a:rPr lang="en-US" altLang="en-US" smtClean="0"/>
              <a:t>7</a:t>
            </a:fld>
            <a:endParaRPr lang="en-US" altLang="en-US" dirty="0"/>
          </a:p>
        </p:txBody>
      </p:sp>
      <p:sp>
        <p:nvSpPr>
          <p:cNvPr id="706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Calibri" panose="020F0502020204030204" pitchFamily="34" charset="0"/>
              </a:defRPr>
            </a:lvl1pPr>
            <a:lvl2pPr marL="756920" indent="-291465">
              <a:defRPr>
                <a:solidFill>
                  <a:schemeClr val="tx1"/>
                </a:solidFill>
                <a:latin typeface="Calibri" panose="020F0502020204030204" pitchFamily="34" charset="0"/>
              </a:defRPr>
            </a:lvl2pPr>
            <a:lvl3pPr marL="1164590" indent="-233045">
              <a:defRPr>
                <a:solidFill>
                  <a:schemeClr val="tx1"/>
                </a:solidFill>
                <a:latin typeface="Calibri" panose="020F0502020204030204" pitchFamily="34" charset="0"/>
              </a:defRPr>
            </a:lvl3pPr>
            <a:lvl4pPr marL="1630680" indent="-233045">
              <a:defRPr>
                <a:solidFill>
                  <a:schemeClr val="tx1"/>
                </a:solidFill>
                <a:latin typeface="Calibri" panose="020F0502020204030204" pitchFamily="34" charset="0"/>
              </a:defRPr>
            </a:lvl4pPr>
            <a:lvl5pPr marL="2096770" indent="-233045">
              <a:defRPr>
                <a:solidFill>
                  <a:schemeClr val="tx1"/>
                </a:solidFill>
                <a:latin typeface="Calibri" panose="020F0502020204030204" pitchFamily="34" charset="0"/>
              </a:defRPr>
            </a:lvl5pPr>
            <a:lvl6pPr marL="2562225" indent="-233045" fontAlgn="base">
              <a:spcBef>
                <a:spcPct val="0"/>
              </a:spcBef>
              <a:spcAft>
                <a:spcPct val="0"/>
              </a:spcAft>
              <a:defRPr>
                <a:solidFill>
                  <a:schemeClr val="tx1"/>
                </a:solidFill>
                <a:latin typeface="Calibri" panose="020F0502020204030204" pitchFamily="34" charset="0"/>
              </a:defRPr>
            </a:lvl6pPr>
            <a:lvl7pPr marL="3028315" indent="-233045" fontAlgn="base">
              <a:spcBef>
                <a:spcPct val="0"/>
              </a:spcBef>
              <a:spcAft>
                <a:spcPct val="0"/>
              </a:spcAft>
              <a:defRPr>
                <a:solidFill>
                  <a:schemeClr val="tx1"/>
                </a:solidFill>
                <a:latin typeface="Calibri" panose="020F0502020204030204" pitchFamily="34" charset="0"/>
              </a:defRPr>
            </a:lvl7pPr>
            <a:lvl8pPr marL="3494405" indent="-233045" fontAlgn="base">
              <a:spcBef>
                <a:spcPct val="0"/>
              </a:spcBef>
              <a:spcAft>
                <a:spcPct val="0"/>
              </a:spcAft>
              <a:defRPr>
                <a:solidFill>
                  <a:schemeClr val="tx1"/>
                </a:solidFill>
                <a:latin typeface="Calibri" panose="020F0502020204030204" pitchFamily="34" charset="0"/>
              </a:defRPr>
            </a:lvl8pPr>
            <a:lvl9pPr marL="3959860" indent="-23304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defRPr/>
            </a:pPr>
            <a:fld id="{518E05B8-BC65-4A5F-B692-EA38DF597DCB}" type="datetime1">
              <a:rPr lang="en-US" altLang="en-US" smtClean="0"/>
              <a:t>2/20/2024</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defRPr>
            </a:lvl1pPr>
          </a:lstStyle>
          <a:p>
            <a:r>
              <a:rPr lang="en-US"/>
              <a:t>Click to edit Master title style</a:t>
            </a:r>
            <a:endParaRPr lang="en-US" dirty="0"/>
          </a:p>
        </p:txBody>
      </p:sp>
      <p:sp>
        <p:nvSpPr>
          <p:cNvPr id="8" name="Text Placeholder 5"/>
          <p:cNvSpPr>
            <a:spLocks noGrp="1"/>
          </p:cNvSpPr>
          <p:nvPr>
            <p:ph type="body" sz="quarter" idx="11"/>
          </p:nvPr>
        </p:nvSpPr>
        <p:spPr>
          <a:xfrm>
            <a:off x="2286000" y="6281928"/>
            <a:ext cx="5105400" cy="18288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10" name="Text Placeholder 6"/>
          <p:cNvSpPr>
            <a:spLocks noGrp="1"/>
          </p:cNvSpPr>
          <p:nvPr>
            <p:ph type="body" sz="quarter" idx="12"/>
          </p:nvPr>
        </p:nvSpPr>
        <p:spPr>
          <a:xfrm>
            <a:off x="2286000" y="6473952"/>
            <a:ext cx="5105400" cy="22860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7" name="Text Placeholder 5"/>
          <p:cNvSpPr>
            <a:spLocks noGrp="1"/>
          </p:cNvSpPr>
          <p:nvPr>
            <p:ph type="body" sz="quarter" idx="21"/>
          </p:nvPr>
        </p:nvSpPr>
        <p:spPr>
          <a:xfrm>
            <a:off x="2286000" y="6272784"/>
            <a:ext cx="51054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12" name="Text Placeholder 6"/>
          <p:cNvSpPr>
            <a:spLocks noGrp="1"/>
          </p:cNvSpPr>
          <p:nvPr>
            <p:ph type="body" sz="quarter" idx="22"/>
          </p:nvPr>
        </p:nvSpPr>
        <p:spPr>
          <a:xfrm>
            <a:off x="2286000" y="6464808"/>
            <a:ext cx="51054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cSld>
  <p:clrMapOvr>
    <a:masterClrMapping/>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anose="05000000000000000000" pitchFamily="2" charset="2"/>
              <a:buChar char="q"/>
              <a:defRPr sz="2400" b="1" baseline="0">
                <a:solidFill>
                  <a:schemeClr val="bg2"/>
                </a:solidFill>
              </a:defRPr>
            </a:lvl1pPr>
            <a:lvl2pPr>
              <a:buClr>
                <a:schemeClr val="tx1"/>
              </a:buClr>
              <a:buSzPct val="100000"/>
              <a:buFont typeface="Wingdings" panose="05000000000000000000" pitchFamily="2" charset="2"/>
              <a:buChar char="§"/>
              <a:defRPr sz="2000" i="0" u="none">
                <a:solidFill>
                  <a:schemeClr val="bg2"/>
                </a:solidFill>
                <a:latin typeface="+mn-lt"/>
              </a:defRPr>
            </a:lvl2pPr>
            <a:lvl3pPr>
              <a:buClr>
                <a:schemeClr val="tx1"/>
              </a:buClr>
              <a:buSzPct val="100000"/>
              <a:buFont typeface="Arial" panose="020B0604020202020204" pitchFamily="34" charset="0"/>
              <a:buChar char="•"/>
              <a:defRPr sz="1800" i="0">
                <a:solidFill>
                  <a:schemeClr val="bg2"/>
                </a:solidFill>
              </a:defRPr>
            </a:lvl3pPr>
            <a:lvl4pPr>
              <a:buClr>
                <a:schemeClr val="tx1"/>
              </a:buClr>
              <a:buSzPct val="70000"/>
              <a:buFont typeface="Courier New" panose="02070309020205020404" pitchFamily="49" charset="0"/>
              <a:buChar char="o"/>
              <a:defRPr sz="1800" i="0" baseline="0">
                <a:solidFill>
                  <a:schemeClr val="bg2"/>
                </a:solidFill>
              </a:defRPr>
            </a:lvl4pPr>
            <a:lvl5pPr>
              <a:buClr>
                <a:schemeClr val="tx1"/>
              </a:buClr>
              <a:buSzPct val="70000"/>
              <a:buFont typeface="Arial" panose="020B0604020202020204" pitchFamily="34" charset="0"/>
              <a:buChar char="•"/>
              <a:defRPr sz="1800" i="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cSld>
  <p:clrMapOvr>
    <a:masterClrMapping/>
  </p:clrMapOvr>
  <p:transition spd="slow">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anose="05000000000000000000" pitchFamily="2" charset="2"/>
              <a:buChar char="q"/>
              <a:defRPr sz="2400" b="1" baseline="0">
                <a:solidFill>
                  <a:schemeClr val="bg2"/>
                </a:solidFill>
              </a:defRPr>
            </a:lvl1pPr>
            <a:lvl2pPr>
              <a:buClr>
                <a:schemeClr val="tx1"/>
              </a:buClr>
              <a:buSzPct val="100000"/>
              <a:buFont typeface="Wingdings" panose="05000000000000000000" pitchFamily="2" charset="2"/>
              <a:buChar char="§"/>
              <a:defRPr sz="2000">
                <a:solidFill>
                  <a:schemeClr val="bg2"/>
                </a:solidFill>
              </a:defRPr>
            </a:lvl2pPr>
            <a:lvl3pPr>
              <a:buClr>
                <a:schemeClr val="tx1"/>
              </a:buClr>
              <a:buSzPct val="100000"/>
              <a:buFont typeface="Arial" panose="020B0604020202020204" pitchFamily="34" charset="0"/>
              <a:buChar char="•"/>
              <a:defRPr sz="1800">
                <a:solidFill>
                  <a:schemeClr val="bg2"/>
                </a:solidFill>
              </a:defRPr>
            </a:lvl3pPr>
            <a:lvl4pPr>
              <a:buClr>
                <a:schemeClr val="tx1"/>
              </a:buClr>
              <a:buSzPct val="70000"/>
              <a:buFont typeface="Courier New" panose="02070309020205020404" pitchFamily="49" charset="0"/>
              <a:buChar char="o"/>
              <a:defRPr sz="1800" baseline="0">
                <a:solidFill>
                  <a:schemeClr val="bg2"/>
                </a:solidFill>
              </a:defRPr>
            </a:lvl4pPr>
            <a:lvl5pPr>
              <a:buClr>
                <a:schemeClr val="tx1"/>
              </a:buClr>
              <a:buSzPct val="70000"/>
              <a:buFont typeface="Arial" panose="020B0604020202020204"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cSld>
  <p:clrMapOvr>
    <a:masterClrMapping/>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defRPr>
            </a:lvl1pPr>
          </a:lstStyle>
          <a:p>
            <a:r>
              <a:rPr lang="en-US"/>
              <a:t>Click to edit Master title style</a:t>
            </a:r>
            <a:endParaRPr lang="en-US" dirty="0"/>
          </a:p>
        </p:txBody>
      </p:sp>
    </p:spTree>
  </p:cSld>
  <p:clrMapOvr>
    <a:masterClrMapping/>
  </p:clrMapOvr>
  <p:transition spd="slow">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anose="05000000000000000000" pitchFamily="2" charset="2"/>
              <a:buChar char="q"/>
              <a:defRPr sz="2400" b="1" baseline="0">
                <a:solidFill>
                  <a:schemeClr val="bg2"/>
                </a:solidFill>
              </a:defRPr>
            </a:lvl1pPr>
            <a:lvl2pPr>
              <a:buClr>
                <a:schemeClr val="tx1"/>
              </a:buClr>
              <a:buSzPct val="100000"/>
              <a:buFont typeface="Wingdings" panose="05000000000000000000" pitchFamily="2" charset="2"/>
              <a:buChar char="§"/>
              <a:defRPr sz="2000">
                <a:solidFill>
                  <a:schemeClr val="bg2"/>
                </a:solidFill>
              </a:defRPr>
            </a:lvl2pPr>
            <a:lvl3pPr>
              <a:buClr>
                <a:schemeClr val="tx1"/>
              </a:buClr>
              <a:buSzPct val="100000"/>
              <a:buFont typeface="Arial" panose="020B0604020202020204" pitchFamily="34" charset="0"/>
              <a:buChar char="•"/>
              <a:defRPr sz="1800">
                <a:solidFill>
                  <a:schemeClr val="bg2"/>
                </a:solidFill>
              </a:defRPr>
            </a:lvl3pPr>
            <a:lvl4pPr>
              <a:buClr>
                <a:schemeClr val="tx1"/>
              </a:buClr>
              <a:buSzPct val="70000"/>
              <a:buFont typeface="Courier New" panose="02070309020205020404" pitchFamily="49" charset="0"/>
              <a:buChar char="o"/>
              <a:defRPr sz="1800" baseline="0">
                <a:solidFill>
                  <a:schemeClr val="bg2"/>
                </a:solidFill>
              </a:defRPr>
            </a:lvl4pPr>
            <a:lvl5pPr>
              <a:buClr>
                <a:schemeClr val="tx1"/>
              </a:buClr>
              <a:buSzPct val="70000"/>
              <a:buFont typeface="Arial" panose="020B0604020202020204"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1905000" y="5791200"/>
            <a:ext cx="67818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cSld>
  <p:clrMapOvr>
    <a:masterClrMapping/>
  </p:clrMapOvr>
  <p:transition spd="slow">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transition spd="slow">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3575050" y="273051"/>
            <a:ext cx="5111751" cy="5518150"/>
          </a:xfrm>
          <a:prstGeom prst="rect">
            <a:avLst/>
          </a:prstGeom>
        </p:spPr>
        <p:txBody>
          <a:bodyPr anchor="ctr" anchorCtr="0"/>
          <a:lstStyle>
            <a:lvl1pPr>
              <a:buClr>
                <a:schemeClr val="tx1"/>
              </a:buClr>
              <a:buSzPct val="70000"/>
              <a:buFont typeface="Wingdings" panose="05000000000000000000" pitchFamily="2" charset="2"/>
              <a:buChar char="q"/>
              <a:defRPr sz="2400" b="1">
                <a:solidFill>
                  <a:schemeClr val="bg2"/>
                </a:solidFill>
              </a:defRPr>
            </a:lvl1pPr>
            <a:lvl2pPr>
              <a:buClr>
                <a:schemeClr val="tx1"/>
              </a:buClr>
              <a:buSzPct val="100000"/>
              <a:buFont typeface="Wingdings" panose="05000000000000000000" pitchFamily="2" charset="2"/>
              <a:buChar char="§"/>
              <a:defRPr sz="2000">
                <a:solidFill>
                  <a:schemeClr val="bg2"/>
                </a:solidFill>
              </a:defRPr>
            </a:lvl2pPr>
            <a:lvl3pPr>
              <a:buClr>
                <a:schemeClr val="tx1"/>
              </a:buClr>
              <a:buSzPct val="100000"/>
              <a:buFont typeface="Arial" panose="020B0604020202020204" pitchFamily="34" charset="0"/>
              <a:buChar char="•"/>
              <a:defRPr sz="1800">
                <a:solidFill>
                  <a:schemeClr val="bg2"/>
                </a:solidFill>
              </a:defRPr>
            </a:lvl3pPr>
            <a:lvl4pPr>
              <a:buClr>
                <a:schemeClr val="tx1"/>
              </a:buClr>
              <a:buSzPct val="70000"/>
              <a:buFont typeface="Courier New" panose="02070309020205020404" pitchFamily="49" charset="0"/>
              <a:buChar char="o"/>
              <a:defRPr sz="1800">
                <a:solidFill>
                  <a:schemeClr val="bg2"/>
                </a:solidFill>
              </a:defRPr>
            </a:lvl4pPr>
            <a:lvl5pPr>
              <a:buClr>
                <a:schemeClr val="tx1"/>
              </a:buClr>
              <a:buSzPct val="70000"/>
              <a:buFont typeface="Arial" panose="020B0604020202020204"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
        <p:nvSpPr>
          <p:cNvPr id="7"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cSld>
  <p:clrMapOvr>
    <a:masterClrMapping/>
  </p:clrMapOvr>
  <p:transition spd="slow">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a:prstGeom prst="rect">
            <a:avLst/>
          </a:prstGeom>
        </p:spPr>
        <p:txBody>
          <a:bodyPr anchor="b"/>
          <a:lstStyle>
            <a:lvl1pPr algn="l">
              <a:defRPr sz="2000" b="1" baseline="0">
                <a:effectLst/>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ext Placeholder 5"/>
          <p:cNvSpPr>
            <a:spLocks noGrp="1"/>
          </p:cNvSpPr>
          <p:nvPr>
            <p:ph type="body" sz="quarter" idx="11"/>
          </p:nvPr>
        </p:nvSpPr>
        <p:spPr>
          <a:xfrm>
            <a:off x="2286000" y="6281928"/>
            <a:ext cx="5105400" cy="18288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12" name="Text Placeholder 6"/>
          <p:cNvSpPr>
            <a:spLocks noGrp="1"/>
          </p:cNvSpPr>
          <p:nvPr>
            <p:ph type="body" sz="quarter" idx="12"/>
          </p:nvPr>
        </p:nvSpPr>
        <p:spPr>
          <a:xfrm>
            <a:off x="2286000" y="6473952"/>
            <a:ext cx="5105400" cy="228600"/>
          </a:xfrm>
          <a:prstGeom prst="rect">
            <a:avLst/>
          </a:prstGeom>
        </p:spPr>
        <p:txBody>
          <a:bodyPr/>
          <a:lstStyle>
            <a:lvl1pPr>
              <a:buNone/>
              <a:defRPr sz="1000" baseline="0">
                <a:solidFill>
                  <a:schemeClr val="bg1"/>
                </a:solidFill>
              </a:defRPr>
            </a:lvl1pPr>
          </a:lstStyle>
          <a:p>
            <a:pPr lvl="0"/>
            <a:r>
              <a:rPr lang="en-US"/>
              <a:t>Click to edit Master text styles</a:t>
            </a:r>
          </a:p>
        </p:txBody>
      </p:sp>
    </p:spTree>
  </p:cSld>
  <p:clrMapOvr>
    <a:masterClrMapping/>
  </p:clrMapOvr>
  <p:transition spd="slow">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3" y="806450"/>
            <a:ext cx="8355012" cy="0"/>
          </a:xfrm>
          <a:prstGeom prst="line">
            <a:avLst/>
          </a:prstGeom>
          <a:noFill/>
          <a:ln w="19050">
            <a:solidFill>
              <a:schemeClr val="accent1"/>
            </a:solidFill>
            <a:round/>
          </a:ln>
          <a:effectLst/>
        </p:spPr>
        <p:txBody>
          <a:bodyPr wrap="none" anchor="ctr"/>
          <a:lstStyle/>
          <a:p>
            <a:pPr>
              <a:lnSpc>
                <a:spcPct val="106000"/>
              </a:lnSpc>
              <a:spcBef>
                <a:spcPct val="50000"/>
              </a:spcBef>
              <a:buSzPct val="100000"/>
              <a:buFont typeface="Wingdings 2" panose="05020102010507070707" pitchFamily="18" charset="2"/>
              <a:buNone/>
              <a:defRPr/>
            </a:pPr>
            <a:endParaRPr lang="en-US" sz="1100" dirty="0">
              <a:solidFill>
                <a:srgbClr val="000000"/>
              </a:solidFill>
              <a:effectLst>
                <a:outerShdw blurRad="38100" dist="38100" dir="2700000" algn="tl">
                  <a:srgbClr val="000000">
                    <a:alpha val="43137"/>
                  </a:srgbClr>
                </a:outerShdw>
              </a:effectLst>
              <a:latin typeface="Arial" panose="020B0604020202020204" pitchFamily="34"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anose="020B0604020202020204"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cSld>
  <p:clrMapOvr>
    <a:masterClrMapping/>
  </p:clrMapOvr>
  <p:transition spd="slow">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anose="05000000000000000000"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lvl="1"/>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lstStyle>
            <a:lvl1pPr algn="r" eaLnBrk="1" hangingPunct="1">
              <a:defRPr sz="1400">
                <a:solidFill>
                  <a:srgbClr val="0039A6"/>
                </a:solidFill>
                <a:latin typeface="Myriad Web Pro" charset="0"/>
                <a:cs typeface="Times New Roman" panose="02020603050405020304" pitchFamily="18" charset="0"/>
              </a:defRPr>
            </a:lvl1pPr>
          </a:lstStyle>
          <a:p>
            <a:pPr>
              <a:defRPr/>
            </a:pPr>
            <a:fld id="{9EDE2762-D309-4A1B-90D4-EE2DB97D9608}" type="slidenum">
              <a:rPr lang="en-US" altLang="en-US"/>
              <a:t>‹#›</a:t>
            </a:fld>
            <a:endParaRPr lang="en-US" altLang="en-US" dirty="0"/>
          </a:p>
        </p:txBody>
      </p:sp>
    </p:spTree>
  </p:cSld>
  <p:clrMapOvr>
    <a:masterClrMapping/>
  </p:clrMapOvr>
  <p:transition spd="slow">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hasCustomPrompt="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lstStyle>
            <a:lvl1pPr algn="r" eaLnBrk="1" hangingPunct="1">
              <a:defRPr sz="1400">
                <a:solidFill>
                  <a:srgbClr val="0039A6"/>
                </a:solidFill>
                <a:latin typeface="Myriad Web Pro" charset="0"/>
                <a:cs typeface="Times New Roman" panose="02020603050405020304" pitchFamily="18" charset="0"/>
              </a:defRPr>
            </a:lvl1pPr>
          </a:lstStyle>
          <a:p>
            <a:pPr>
              <a:defRPr/>
            </a:pPr>
            <a:fld id="{A6995B87-722D-46BC-9CC9-1ED5024E22B0}" type="slidenum">
              <a:rPr lang="en-US" altLang="en-US"/>
              <a:t>‹#›</a:t>
            </a:fld>
            <a:endParaRPr lang="en-US" altLang="en-US" dirty="0"/>
          </a:p>
        </p:txBody>
      </p:sp>
    </p:spTree>
  </p:cSld>
  <p:clrMapOvr>
    <a:masterClrMapping/>
  </p:clrMapOvr>
  <p:transition spd="slow">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5"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lstStyle>
            <a:lvl1pPr algn="r" eaLnBrk="1" hangingPunct="1">
              <a:defRPr sz="1400">
                <a:solidFill>
                  <a:srgbClr val="0039A6"/>
                </a:solidFill>
                <a:latin typeface="Myriad Web Pro" charset="0"/>
                <a:cs typeface="Times New Roman" panose="02020603050405020304" pitchFamily="18" charset="0"/>
              </a:defRPr>
            </a:lvl1pPr>
          </a:lstStyle>
          <a:p>
            <a:pPr>
              <a:defRPr/>
            </a:pPr>
            <a:fld id="{2CBE984D-2DD5-4668-BAF8-1C9AC1A13DBC}" type="slidenum">
              <a:rPr lang="en-US" altLang="en-US"/>
              <a:t>‹#›</a:t>
            </a:fld>
            <a:endParaRPr lang="en-US" altLang="en-US" dirty="0"/>
          </a:p>
        </p:txBody>
      </p:sp>
    </p:spTree>
  </p:cSld>
  <p:clrMapOvr>
    <a:masterClrMapping/>
  </p:clrMapOvr>
  <p:transition spd="slow">
    <p:comb/>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lstStyle>
            <a:lvl1pPr algn="r" eaLnBrk="1" hangingPunct="1">
              <a:defRPr sz="1400">
                <a:solidFill>
                  <a:srgbClr val="0039A6"/>
                </a:solidFill>
                <a:latin typeface="Myriad Web Pro" charset="0"/>
                <a:cs typeface="Times New Roman" panose="02020603050405020304" pitchFamily="18" charset="0"/>
              </a:defRPr>
            </a:lvl1pPr>
          </a:lstStyle>
          <a:p>
            <a:pPr>
              <a:defRPr/>
            </a:pPr>
            <a:fld id="{486D207D-9E64-417F-AA84-D9CB1A523B53}" type="slidenum">
              <a:rPr lang="en-US" altLang="en-US"/>
              <a:t>‹#›</a:t>
            </a:fld>
            <a:endParaRPr lang="en-US" altLang="en-US" dirty="0"/>
          </a:p>
        </p:txBody>
      </p:sp>
    </p:spTree>
  </p:cSld>
  <p:clrMapOvr>
    <a:masterClrMapping/>
  </p:clrMapOvr>
  <p:transition spd="slow">
    <p:comb/>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algn="r" eaLnBrk="1" hangingPunct="1">
              <a:defRPr sz="1400">
                <a:solidFill>
                  <a:srgbClr val="0039A6"/>
                </a:solidFill>
                <a:latin typeface="Myriad Web Pro" charset="0"/>
                <a:cs typeface="Times New Roman" panose="02020603050405020304" pitchFamily="18" charset="0"/>
              </a:defRPr>
            </a:lvl1pPr>
          </a:lstStyle>
          <a:p>
            <a:pPr>
              <a:defRPr/>
            </a:pPr>
            <a:fld id="{C346C8A6-4EAA-425C-AD65-FB7185D13849}" type="slidenum">
              <a:rPr lang="en-US" altLang="en-US"/>
              <a:t>‹#›</a:t>
            </a:fld>
            <a:endParaRPr lang="en-US" altLang="en-US" dirty="0"/>
          </a:p>
        </p:txBody>
      </p:sp>
    </p:spTree>
  </p:cSld>
  <p:clrMapOvr>
    <a:masterClrMapping/>
  </p:clrMapOvr>
  <p:transition spd="slow">
    <p:comb/>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6"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7"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cSld>
  <p:clrMapOvr>
    <a:masterClrMapping/>
  </p:clrMapOvr>
  <p:transition spd="slow">
    <p:comb/>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7" name="Rectangle 5"/>
          <p:cNvSpPr>
            <a:spLocks noGrp="1" noChangeArrowheads="1"/>
          </p:cNvSpPr>
          <p:nvPr>
            <p:ph type="ftr" sz="quarter" idx="12"/>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8" name="Rectangle 6"/>
          <p:cNvSpPr>
            <a:spLocks noGrp="1" noChangeArrowheads="1"/>
          </p:cNvSpPr>
          <p:nvPr>
            <p:ph type="sldNum" sz="quarter" idx="13"/>
          </p:nvPr>
        </p:nvSpPr>
        <p:spPr>
          <a:xfrm>
            <a:off x="6553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a:defRPr/>
            </a:pPr>
            <a:endParaRPr lang="en-US"/>
          </a:p>
        </p:txBody>
      </p:sp>
      <p:sp>
        <p:nvSpPr>
          <p:cNvPr id="9" name="Rectangle 6"/>
          <p:cNvSpPr>
            <a:spLocks noGrp="1" noChangeArrowheads="1"/>
          </p:cNvSpPr>
          <p:nvPr>
            <p:ph type="sldNum" sz="quarter" idx="14"/>
          </p:nvPr>
        </p:nvSpPr>
        <p:spPr>
          <a:xfrm>
            <a:off x="6553200" y="6245225"/>
            <a:ext cx="2133600" cy="476250"/>
          </a:xfrm>
          <a:prstGeom prst="rect">
            <a:avLst/>
          </a:prstGeom>
        </p:spPr>
        <p:txBody>
          <a:bodyPr vert="horz" wrap="square" lIns="91440" tIns="45720" rIns="91440" bIns="45720" numCol="1" anchor="t" anchorCtr="0" compatLnSpc="1"/>
          <a:lstStyle>
            <a:lvl1pPr algn="r" eaLnBrk="1" hangingPunct="1">
              <a:defRPr sz="2800">
                <a:solidFill>
                  <a:srgbClr val="0039A6"/>
                </a:solidFill>
                <a:effectLst>
                  <a:outerShdw blurRad="38100" dist="38100" dir="2700000" algn="tl">
                    <a:srgbClr val="C0C0C0"/>
                  </a:outerShdw>
                </a:effectLst>
                <a:latin typeface="Times New Roman" panose="02020603050405020304" pitchFamily="18" charset="0"/>
                <a:cs typeface="Times New Roman" panose="02020603050405020304" pitchFamily="18" charset="0"/>
              </a:defRPr>
            </a:lvl1pPr>
          </a:lstStyle>
          <a:p>
            <a:pPr>
              <a:defRPr/>
            </a:pPr>
            <a:fld id="{BF2DA97D-831A-48CD-A7A1-23EF5E790589}" type="slidenum">
              <a:rPr lang="en-US" altLang="en-US"/>
              <a:t>‹#›</a:t>
            </a:fld>
            <a:endParaRPr lang="en-US" altLang="en-US" dirty="0"/>
          </a:p>
        </p:txBody>
      </p:sp>
    </p:spTree>
  </p:cSld>
  <p:clrMapOvr>
    <a:masterClrMapping/>
  </p:clrMapOvr>
  <p:transition spd="slow">
    <p:comb/>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cSld>
  <p:clrMapOvr>
    <a:masterClrMapping/>
  </p:clrMapOvr>
  <p:transition spd="slow">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9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1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2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4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5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6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7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8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9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0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1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2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3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4_Basic Content">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9144000" cy="6597650"/>
          </a:xfrm>
          <a:prstGeom prst="rect">
            <a:avLst/>
          </a:prstGeom>
          <a:noFill/>
          <a:ln w="9525">
            <a:noFill/>
          </a:ln>
        </p:spPr>
      </p:pic>
      <p:sp>
        <p:nvSpPr>
          <p:cNvPr id="2051" name="Rectangle 3"/>
          <p:cNvSpPr>
            <a:spLocks noGrp="1" noChangeArrowheads="1"/>
          </p:cNvSpPr>
          <p:nvPr>
            <p:ph type="ctrTitle"/>
          </p:nvPr>
        </p:nvSpPr>
        <p:spPr>
          <a:xfrm>
            <a:off x="468313" y="620713"/>
            <a:ext cx="8207375" cy="1082675"/>
          </a:xfrm>
        </p:spPr>
        <p:txBody>
          <a:bodyPr/>
          <a:lstStyle>
            <a:lvl1pPr>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469900" y="1843088"/>
            <a:ext cx="8212138" cy="981075"/>
          </a:xfrm>
        </p:spPr>
        <p:txBody>
          <a:bodyPr/>
          <a:lstStyle>
            <a:lvl1pPr marL="0" indent="0">
              <a:buFontTx/>
              <a:buNone/>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44213AF-26F6-41FA-8D85-E2C5388D6E58}" type="datetimeFigureOut">
              <a:rPr lang="en-US" smtClean="0"/>
              <a:t>2/20/2024</a:t>
            </a:fld>
            <a:endParaRPr lang="en-US" dirty="0">
              <a:solidFill>
                <a:srgbClr val="FFFFFF"/>
              </a:solidFill>
            </a:endParaRPr>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kumimoji="0" lang="en-US">
              <a:solidFill>
                <a:schemeClr val="accent1">
                  <a:tint val="20000"/>
                </a:schemeClr>
              </a:solidFill>
            </a:endParaRPr>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D5BBC35B-A44B-4119-B8DA-DE9E3DFADA20}" type="slidenum">
              <a:rPr kumimoji="0" lang="en-US" smtClean="0"/>
              <a:t>‹#›</a:t>
            </a:fld>
            <a:endParaRPr kumimoji="0" lang="en-US" dirty="0">
              <a:solidFill>
                <a:srgbClr val="FFFFFF"/>
              </a:solidFill>
            </a:endParaRPr>
          </a:p>
        </p:txBody>
      </p:sp>
    </p:spTree>
  </p:cSld>
  <p:clrMapOvr>
    <a:masterClrMapping/>
  </p:clrMapOvr>
  <p:transition spd="slow">
    <p:comb/>
  </p:transition>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DE2762-D309-4A1B-90D4-EE2DB97D9608}" type="slidenum">
              <a:rPr lang="en-US" altLang="en-US" smtClean="0"/>
              <a:t>‹#›</a:t>
            </a:fld>
            <a:endParaRPr lang="en-US" altLang="en-US" dirty="0"/>
          </a:p>
        </p:txBody>
      </p:sp>
    </p:spTree>
  </p:cSld>
  <p:clrMapOvr>
    <a:masterClrMapping/>
  </p:clrMapOvr>
  <p:transition spd="slow">
    <p:comb/>
  </p:transition>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544213AF-26F6-41FA-8D85-E2C5388D6E58}" type="datetimeFigureOut">
              <a:rPr lang="en-US" smtClean="0"/>
              <a:t>2/20/2024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t>‹#›</a:t>
            </a:fld>
            <a:endParaRPr kumimoji="0" lang="en-US"/>
          </a:p>
        </p:txBody>
      </p:sp>
    </p:spTree>
  </p:cSld>
  <p:clrMapOvr>
    <a:masterClrMapping/>
  </p:clrMapOvr>
  <p:transition spd="slow">
    <p:comb/>
  </p:transition>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74750"/>
            <a:ext cx="4038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74750"/>
            <a:ext cx="4038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4213AF-26F6-41FA-8D85-E2C5388D6E58}" type="datetimeFigureOut">
              <a:rPr lang="en-US" smtClean="0"/>
              <a:t>2/20/2024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t>‹#›</a:t>
            </a:fld>
            <a:endParaRPr kumimoji="0" lang="en-US"/>
          </a:p>
        </p:txBody>
      </p:sp>
    </p:spTree>
  </p:cSld>
  <p:clrMapOvr>
    <a:masterClrMapping/>
  </p:clrMapOvr>
  <p:transition spd="slow">
    <p:comb/>
  </p:transition>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346C8A6-4EAA-425C-AD65-FB7185D13849}" type="slidenum">
              <a:rPr lang="en-US" altLang="en-US" smtClean="0"/>
              <a:t>‹#›</a:t>
            </a:fld>
            <a:endParaRPr lang="en-US" altLang="en-US" dirty="0"/>
          </a:p>
        </p:txBody>
      </p:sp>
    </p:spTree>
  </p:cSld>
  <p:clrMapOvr>
    <a:masterClrMapping/>
  </p:clrMapOvr>
  <p:transition spd="slow">
    <p:comb/>
  </p:transition>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CBE984D-2DD5-4668-BAF8-1C9AC1A13DBC}" type="slidenum">
              <a:rPr lang="en-US" altLang="en-US" smtClean="0"/>
              <a:t>‹#›</a:t>
            </a:fld>
            <a:endParaRPr lang="en-US" altLang="en-US" dirty="0"/>
          </a:p>
        </p:txBody>
      </p:sp>
    </p:spTree>
  </p:cSld>
  <p:clrMapOvr>
    <a:masterClrMapping/>
  </p:clrMapOvr>
  <p:transition spd="slow">
    <p:comb/>
  </p:transition>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86D207D-9E64-417F-AA84-D9CB1A523B53}" type="slidenum">
              <a:rPr lang="en-US" altLang="en-US" smtClean="0"/>
              <a:t>‹#›</a:t>
            </a:fld>
            <a:endParaRPr lang="en-US" altLang="en-US" dirty="0"/>
          </a:p>
        </p:txBody>
      </p:sp>
    </p:spTree>
  </p:cSld>
  <p:clrMapOvr>
    <a:masterClrMapping/>
  </p:clrMapOvr>
  <p:transition spd="slow">
    <p:comb/>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4213AF-26F6-41FA-8D85-E2C5388D6E58}" type="datetimeFigureOut">
              <a:rPr lang="en-US" smtClean="0"/>
              <a:t>2/20/2024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t>‹#›</a:t>
            </a:fld>
            <a:endParaRPr kumimoji="0" lang="en-US"/>
          </a:p>
        </p:txBody>
      </p:sp>
    </p:spTree>
  </p:cSld>
  <p:clrMapOvr>
    <a:masterClrMapping/>
  </p:clrMapOvr>
  <p:transition spd="slow">
    <p:comb/>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4213AF-26F6-41FA-8D85-E2C5388D6E58}" type="datetimeFigureOut">
              <a:rPr lang="en-US" smtClean="0"/>
              <a:t>2/20/2024</a:t>
            </a:fld>
            <a:endParaRPr lang="en-US">
              <a:solidFill>
                <a:schemeClr val="tx1"/>
              </a:solidFill>
            </a:endParaRPr>
          </a:p>
        </p:txBody>
      </p:sp>
      <p:sp>
        <p:nvSpPr>
          <p:cNvPr id="6" name="Footer Placeholder 5"/>
          <p:cNvSpPr>
            <a:spLocks noGrp="1"/>
          </p:cNvSpPr>
          <p:nvPr>
            <p:ph type="ftr" sz="quarter" idx="11"/>
          </p:nvPr>
        </p:nvSpPr>
        <p:spPr/>
        <p:txBody>
          <a:bodyPr/>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t>‹#›</a:t>
            </a:fld>
            <a:endParaRPr kumimoji="0" lang="en-US">
              <a:solidFill>
                <a:schemeClr val="tx1"/>
              </a:solidFill>
            </a:endParaRPr>
          </a:p>
        </p:txBody>
      </p:sp>
    </p:spTree>
  </p:cSld>
  <p:clrMapOvr>
    <a:masterClrMapping/>
  </p:clrMapOvr>
  <p:transition spd="slow">
    <p:comb/>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213AF-26F6-41FA-8D85-E2C5388D6E58}" type="datetimeFigureOut">
              <a:rPr lang="en-US" smtClean="0"/>
              <a:t>2/20/2024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t>‹#›</a:t>
            </a:fld>
            <a:endParaRPr kumimoji="0" lang="en-US"/>
          </a:p>
        </p:txBody>
      </p:sp>
    </p:spTree>
  </p:cSld>
  <p:clrMapOvr>
    <a:masterClrMapping/>
  </p:clrMapOvr>
  <p:transition spd="slow">
    <p:comb/>
  </p:transition>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213AF-26F6-41FA-8D85-E2C5388D6E58}" type="datetimeFigureOut">
              <a:rPr lang="en-US" smtClean="0"/>
              <a:t>2/20/2024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t>‹#›</a:t>
            </a:fld>
            <a:endParaRPr kumimoji="0" lang="en-US"/>
          </a:p>
        </p:txBody>
      </p:sp>
    </p:spTree>
  </p:cSld>
  <p:clrMapOvr>
    <a:masterClrMapping/>
  </p:clrMapOvr>
  <p:transition spd="slow">
    <p:comb/>
  </p:transition>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4213AF-26F6-41FA-8D85-E2C5388D6E58}" type="datetimeFigureOut">
              <a:rPr lang="en-US" smtClean="0"/>
              <a:t>2/20/2024</a:t>
            </a:fld>
            <a:endParaRPr lang="en-US" sz="1000" dirty="0">
              <a:solidFill>
                <a:schemeClr val="tx1"/>
              </a:solidFill>
            </a:endParaRPr>
          </a:p>
        </p:txBody>
      </p:sp>
      <p:sp>
        <p:nvSpPr>
          <p:cNvPr id="4" name="Footer Placeholder 3"/>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5" name="Slide Number Placeholder 4"/>
          <p:cNvSpPr>
            <a:spLocks noGrp="1"/>
          </p:cNvSpPr>
          <p:nvPr>
            <p:ph type="sldNum" sz="quarter" idx="12"/>
          </p:nvPr>
        </p:nvSpPr>
        <p:spPr/>
        <p:txBody>
          <a:bodyPr/>
          <a:lstStyle/>
          <a:p>
            <a:fld id="{D5BBC35B-A44B-4119-B8DA-DE9E3DFADA20}" type="slidenum">
              <a:rPr kumimoji="0" lang="en-US" smtClean="0"/>
              <a:t>‹#›</a:t>
            </a:fld>
            <a:endParaRPr kumimoji="0" lang="en-US" sz="1000" b="0">
              <a:solidFill>
                <a:schemeClr val="tx1"/>
              </a:solidFill>
            </a:endParaRPr>
          </a:p>
        </p:txBody>
      </p:sp>
    </p:spTree>
  </p:cSld>
  <p:clrMapOvr>
    <a:masterClrMapping/>
  </p:clrMapOvr>
  <p:transition spd="slow">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2.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4"/>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transition spd="slow">
    <p:comb/>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charset="0"/>
        </a:defRPr>
      </a:lvl2pPr>
      <a:lvl3pPr algn="ctr" rtl="0" eaLnBrk="0" fontAlgn="base" hangingPunct="0">
        <a:spcBef>
          <a:spcPct val="0"/>
        </a:spcBef>
        <a:spcAft>
          <a:spcPct val="0"/>
        </a:spcAft>
        <a:defRPr sz="4400">
          <a:solidFill>
            <a:schemeClr val="tx1"/>
          </a:solidFill>
          <a:latin typeface="Myriad Web Pro" charset="0"/>
        </a:defRPr>
      </a:lvl3pPr>
      <a:lvl4pPr algn="ctr" rtl="0" eaLnBrk="0" fontAlgn="base" hangingPunct="0">
        <a:spcBef>
          <a:spcPct val="0"/>
        </a:spcBef>
        <a:spcAft>
          <a:spcPct val="0"/>
        </a:spcAft>
        <a:defRPr sz="4400">
          <a:solidFill>
            <a:schemeClr val="tx1"/>
          </a:solidFill>
          <a:latin typeface="Myriad Web Pro" charset="0"/>
        </a:defRPr>
      </a:lvl4pPr>
      <a:lvl5pPr algn="ctr" rtl="0" eaLnBrk="0" fontAlgn="base" hangingPunct="0">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4"/>
          <a:stretch>
            <a:fillRect/>
          </a:stretch>
        </p:blipFill>
        <p:spPr>
          <a:xfrm>
            <a:off x="0" y="0"/>
            <a:ext cx="91440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544213AF-26F6-41FA-8D85-E2C5388D6E58}" type="datetimeFigureOut">
              <a:rPr lang="en-US" smtClean="0"/>
              <a:t>2/20/2024</a:t>
            </a:fld>
            <a:endParaRPr lang="en-US" sz="1000" dirty="0">
              <a:solidFill>
                <a:schemeClr val="tx1"/>
              </a:solidFill>
            </a:endParaRPr>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algn="r" eaLnBrk="1" latinLnBrk="0" hangingPunct="1"/>
            <a:endParaRPr kumimoji="0" lang="en-US" sz="1000" dirty="0">
              <a:solidFill>
                <a:schemeClr val="tx1"/>
              </a:solidFill>
            </a:endParaRPr>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D5BBC35B-A44B-4119-B8DA-DE9E3DFADA20}" type="slidenum">
              <a:rPr kumimoji="0" lang="en-US" smtClean="0"/>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ransition spd="slow">
    <p:comb/>
  </p:transition>
  <p:hf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89976" y="990600"/>
            <a:ext cx="6564047" cy="1400383"/>
          </a:xfrm>
          <a:prstGeom prst="rect">
            <a:avLst/>
          </a:prstGeom>
          <a:solidFill>
            <a:schemeClr val="bg1"/>
          </a:solidFill>
        </p:spPr>
        <p:txBody>
          <a:bodyPr wrap="square">
            <a:spAutoFit/>
          </a:bodyPr>
          <a:lstStyle/>
          <a:p>
            <a:pPr algn="ctr" fontAlgn="auto">
              <a:spcBef>
                <a:spcPts val="0"/>
              </a:spcBef>
              <a:spcAft>
                <a:spcPts val="0"/>
              </a:spcAft>
              <a:defRPr/>
            </a:pPr>
            <a:r>
              <a:rPr lang="en-US" altLang="en-US" sz="8500" b="1" dirty="0">
                <a:solidFill>
                  <a:schemeClr val="accent2">
                    <a:lumMod val="75000"/>
                  </a:schemeClr>
                </a:solidFill>
                <a:latin typeface="Lucida Calligraphy" panose="03010101010101010101" pitchFamily="66" charset="0"/>
                <a:cs typeface="Times New Roman" pitchFamily="18" charset="0"/>
              </a:rPr>
              <a:t>Ti Plasmid</a:t>
            </a:r>
            <a:endParaRPr lang="en-US" sz="8500" b="1" spc="300" dirty="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latin typeface="Lucida Calligraphy" panose="03010101010101010101" pitchFamily="66" charset="0"/>
            </a:endParaRPr>
          </a:p>
        </p:txBody>
      </p:sp>
    </p:spTree>
    <p:extLst>
      <p:ext uri="{BB962C8B-B14F-4D97-AF65-F5344CB8AC3E}">
        <p14:creationId xmlns:p14="http://schemas.microsoft.com/office/powerpoint/2010/main" val="3873313362"/>
      </p:ext>
    </p:extLst>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Box 6"/>
          <p:cNvSpPr txBox="1">
            <a:spLocks noChangeArrowheads="1"/>
          </p:cNvSpPr>
          <p:nvPr/>
        </p:nvSpPr>
        <p:spPr bwMode="auto">
          <a:xfrm>
            <a:off x="2206625" y="76200"/>
            <a:ext cx="47402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200" b="1" dirty="0">
                <a:solidFill>
                  <a:schemeClr val="accent2">
                    <a:lumMod val="75000"/>
                  </a:schemeClr>
                </a:solidFill>
                <a:latin typeface="Times New Roman" panose="02020603050405020304" pitchFamily="18" charset="0"/>
                <a:cs typeface="Times New Roman" panose="02020603050405020304" pitchFamily="18" charset="0"/>
              </a:rPr>
              <a:t>Definition</a:t>
            </a:r>
          </a:p>
        </p:txBody>
      </p:sp>
      <p:sp>
        <p:nvSpPr>
          <p:cNvPr id="71685" name="Content Placeholder 2"/>
          <p:cNvSpPr txBox="1"/>
          <p:nvPr/>
        </p:nvSpPr>
        <p:spPr bwMode="auto">
          <a:xfrm>
            <a:off x="152400" y="838200"/>
            <a:ext cx="8915399" cy="144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en-US" sz="2700" b="1" dirty="0"/>
              <a:t>    </a:t>
            </a:r>
            <a:r>
              <a:rPr sz="2700" b="1" dirty="0"/>
              <a:t>Ti-plasmid, short for tumour-inducing plasmid, is a</a:t>
            </a:r>
            <a:r>
              <a:rPr lang="en-IN" sz="2700" b="1" dirty="0"/>
              <a:t>n </a:t>
            </a:r>
            <a:r>
              <a:rPr sz="2700" b="1" dirty="0"/>
              <a:t>extrachromosomal molecule of DNA found</a:t>
            </a:r>
            <a:r>
              <a:rPr lang="en-US" sz="2700" b="1" dirty="0"/>
              <a:t> </a:t>
            </a:r>
            <a:r>
              <a:rPr sz="2700" b="1" dirty="0"/>
              <a:t>commonly in the plant pathogen </a:t>
            </a:r>
            <a:r>
              <a:rPr sz="2700" b="1" i="1" dirty="0"/>
              <a:t>Agrobacterium tumefaciens</a:t>
            </a:r>
            <a:r>
              <a:rPr sz="2700" b="1" dirty="0"/>
              <a:t>.</a:t>
            </a:r>
          </a:p>
        </p:txBody>
      </p:sp>
      <p:sp>
        <p:nvSpPr>
          <p:cNvPr id="71686" name="Slide Number Placeholder 1"/>
          <p:cNvSpPr txBox="1"/>
          <p:nvPr/>
        </p:nvSpPr>
        <p:spPr bwMode="auto">
          <a:xfrm>
            <a:off x="6629400" y="5791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F3A21016-E51D-4AAE-8DF1-DF6B1BFA55A8}" type="slidenum">
              <a:rPr lang="en-US" altLang="en-US" sz="1400">
                <a:solidFill>
                  <a:srgbClr val="0039A6"/>
                </a:solidFill>
                <a:latin typeface="Myriad Web Pro" charset="0"/>
              </a:rPr>
              <a:t>2</a:t>
            </a:fld>
            <a:endParaRPr lang="en-US" altLang="en-US" sz="1400" dirty="0">
              <a:solidFill>
                <a:srgbClr val="0039A6"/>
              </a:solidFill>
              <a:latin typeface="Myriad Web Pro" charset="0"/>
            </a:endParaRPr>
          </a:p>
        </p:txBody>
      </p:sp>
      <p:cxnSp>
        <p:nvCxnSpPr>
          <p:cNvPr id="6" name="Straight Connector 5"/>
          <p:cNvCxnSpPr/>
          <p:nvPr/>
        </p:nvCxnSpPr>
        <p:spPr>
          <a:xfrm>
            <a:off x="609600" y="7620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pic>
        <p:nvPicPr>
          <p:cNvPr id="1026" name="Picture 2" descr="Transgenic Plants">
            <a:extLst>
              <a:ext uri="{FF2B5EF4-FFF2-40B4-BE49-F238E27FC236}">
                <a16:creationId xmlns:a16="http://schemas.microsoft.com/office/drawing/2014/main" id="{D4BEE8B9-EFBE-4948-0906-E59A46CD59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6667"/>
          <a:stretch/>
        </p:blipFill>
        <p:spPr bwMode="auto">
          <a:xfrm>
            <a:off x="152400" y="2209800"/>
            <a:ext cx="8840665" cy="34052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Box 6"/>
          <p:cNvSpPr txBox="1">
            <a:spLocks noChangeArrowheads="1"/>
          </p:cNvSpPr>
          <p:nvPr/>
        </p:nvSpPr>
        <p:spPr bwMode="auto">
          <a:xfrm>
            <a:off x="2206625" y="8692"/>
            <a:ext cx="474027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800" b="1" dirty="0">
                <a:solidFill>
                  <a:schemeClr val="accent2">
                    <a:lumMod val="75000"/>
                  </a:schemeClr>
                </a:solidFill>
                <a:latin typeface="Times New Roman" panose="02020603050405020304" pitchFamily="18" charset="0"/>
                <a:cs typeface="Times New Roman" panose="02020603050405020304" pitchFamily="18" charset="0"/>
              </a:rPr>
              <a:t>Introduction</a:t>
            </a:r>
          </a:p>
        </p:txBody>
      </p:sp>
      <p:sp>
        <p:nvSpPr>
          <p:cNvPr id="71685" name="Content Placeholder 2"/>
          <p:cNvSpPr txBox="1"/>
          <p:nvPr/>
        </p:nvSpPr>
        <p:spPr bwMode="auto">
          <a:xfrm>
            <a:off x="228600" y="76200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r>
              <a:rPr lang="en-US" sz="3000" dirty="0"/>
              <a:t>The Ti-plasmid in the bacteria is known to induce crown gall disease in plants by transferring crucial regions from the plasmid.</a:t>
            </a:r>
          </a:p>
          <a:p>
            <a:pPr algn="just"/>
            <a:r>
              <a:rPr lang="en-US" sz="3000" dirty="0"/>
              <a:t>These crucial regions were seen to modify the plant cells into a tumour to produce synthetic plant hormones and cause crown gall.</a:t>
            </a:r>
          </a:p>
          <a:p>
            <a:pPr algn="just"/>
            <a:r>
              <a:rPr lang="en-US" sz="3000" dirty="0"/>
              <a:t>Thus, crown gall disease is a naturally evolved genetic engineering process.  </a:t>
            </a:r>
          </a:p>
          <a:p>
            <a:pPr algn="just"/>
            <a:r>
              <a:rPr lang="en-US" sz="3000" dirty="0"/>
              <a:t>This led the scientists to believe that there is a scope for bioengineering techniques to modify the plants using Ti-plasmid for beneficial use.</a:t>
            </a:r>
          </a:p>
        </p:txBody>
      </p:sp>
      <p:sp>
        <p:nvSpPr>
          <p:cNvPr id="71686" name="Slide Number Placeholder 1"/>
          <p:cNvSpPr txBox="1"/>
          <p:nvPr/>
        </p:nvSpPr>
        <p:spPr bwMode="auto">
          <a:xfrm>
            <a:off x="6629400" y="5791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F3A21016-E51D-4AAE-8DF1-DF6B1BFA55A8}" type="slidenum">
              <a:rPr lang="en-US" altLang="en-US" sz="1400">
                <a:solidFill>
                  <a:srgbClr val="0039A6"/>
                </a:solidFill>
                <a:latin typeface="Myriad Web Pro" charset="0"/>
              </a:rPr>
              <a:t>3</a:t>
            </a:fld>
            <a:endParaRPr lang="en-US" altLang="en-US" sz="1400" dirty="0">
              <a:solidFill>
                <a:srgbClr val="0039A6"/>
              </a:solidFill>
              <a:latin typeface="Myriad Web Pro" charset="0"/>
            </a:endParaRPr>
          </a:p>
        </p:txBody>
      </p:sp>
      <p:cxnSp>
        <p:nvCxnSpPr>
          <p:cNvPr id="5" name="Straight Connector 4"/>
          <p:cNvCxnSpPr/>
          <p:nvPr/>
        </p:nvCxnSpPr>
        <p:spPr>
          <a:xfrm>
            <a:off x="609600" y="6096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Tree>
  </p:cSld>
  <p:clrMapOvr>
    <a:masterClrMapping/>
  </p:clrMapOvr>
  <p:transition spd="slow">
    <p:comb/>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Slide Number Placeholder 1"/>
          <p:cNvSpPr txBox="1"/>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EF9015A-DAF8-47A9-8291-B9B5A3191301}" type="slidenum">
              <a:rPr lang="en-US" altLang="en-US" sz="1400" smtClean="0">
                <a:solidFill>
                  <a:srgbClr val="0039A6"/>
                </a:solidFill>
                <a:latin typeface="Myriad Web Pro" charset="0"/>
              </a:rPr>
              <a:t>4</a:t>
            </a:fld>
            <a:endParaRPr lang="en-US" altLang="en-US" sz="1400" dirty="0">
              <a:solidFill>
                <a:srgbClr val="0039A6"/>
              </a:solidFill>
              <a:latin typeface="Myriad Web Pro" charset="0"/>
            </a:endParaRPr>
          </a:p>
        </p:txBody>
      </p:sp>
      <p:pic>
        <p:nvPicPr>
          <p:cNvPr id="2" name="Picture 1" descr="ti-plasmid"/>
          <p:cNvPicPr>
            <a:picLocks noChangeAspect="1"/>
          </p:cNvPicPr>
          <p:nvPr/>
        </p:nvPicPr>
        <p:blipFill>
          <a:blip r:embed="rId3"/>
          <a:stretch>
            <a:fillRect/>
          </a:stretch>
        </p:blipFill>
        <p:spPr>
          <a:xfrm>
            <a:off x="1148397" y="609600"/>
            <a:ext cx="6847205" cy="5180965"/>
          </a:xfrm>
          <a:prstGeom prst="rect">
            <a:avLst/>
          </a:prstGeom>
        </p:spPr>
      </p:pic>
    </p:spTree>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7"/>
          <p:cNvSpPr txBox="1">
            <a:spLocks noChangeArrowheads="1"/>
          </p:cNvSpPr>
          <p:nvPr/>
        </p:nvSpPr>
        <p:spPr bwMode="auto">
          <a:xfrm>
            <a:off x="228600" y="-111760"/>
            <a:ext cx="87630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None/>
            </a:pPr>
            <a:r>
              <a:rPr lang="en-IN" altLang="en-US" sz="3600" b="1" dirty="0">
                <a:solidFill>
                  <a:schemeClr val="accent2">
                    <a:lumMod val="75000"/>
                  </a:schemeClr>
                </a:solidFill>
                <a:latin typeface="Times New Roman" panose="02020603050405020304" pitchFamily="18" charset="0"/>
                <a:cs typeface="Times New Roman" panose="02020603050405020304" pitchFamily="18" charset="0"/>
              </a:rPr>
              <a:t>Features of Ti Plasmid </a:t>
            </a:r>
          </a:p>
        </p:txBody>
      </p:sp>
      <p:sp>
        <p:nvSpPr>
          <p:cNvPr id="2" name="TextBox 1"/>
          <p:cNvSpPr txBox="1"/>
          <p:nvPr/>
        </p:nvSpPr>
        <p:spPr>
          <a:xfrm>
            <a:off x="76200" y="491743"/>
            <a:ext cx="8991600" cy="6671057"/>
          </a:xfrm>
          <a:prstGeom prst="rect">
            <a:avLst/>
          </a:prstGeom>
          <a:noFill/>
        </p:spPr>
        <p:txBody>
          <a:bodyPr wrap="square">
            <a:spAutoFit/>
          </a:bodyPr>
          <a:lstStyle/>
          <a:p>
            <a:pPr marL="0" indent="0" algn="just">
              <a:buFont typeface="Arial" panose="020B0604020202020204" pitchFamily="34" charset="0"/>
              <a:buNone/>
            </a:pPr>
            <a:r>
              <a:rPr lang="en-US" sz="2250" b="1" dirty="0"/>
              <a:t>Virulence Region: </a:t>
            </a:r>
          </a:p>
          <a:p>
            <a:pPr marL="457200" indent="-457200" algn="just">
              <a:buFont typeface="Arial" panose="020B0604020202020204" pitchFamily="34" charset="0"/>
              <a:buChar char="•"/>
            </a:pPr>
            <a:r>
              <a:rPr lang="en-US" sz="2250" dirty="0"/>
              <a:t>The virulence region codes for virulence genes that are responsible for the transfer of T-DNA to the plant cells and also recruiting various effector proteins for infecting the plant cells.</a:t>
            </a:r>
          </a:p>
          <a:p>
            <a:pPr marL="0" indent="0" algn="just">
              <a:buFont typeface="Arial" panose="020B0604020202020204" pitchFamily="34" charset="0"/>
              <a:buNone/>
            </a:pPr>
            <a:r>
              <a:rPr lang="en-US" sz="2250" b="1" dirty="0"/>
              <a:t>T-DNA: </a:t>
            </a:r>
          </a:p>
          <a:p>
            <a:pPr marL="457200" indent="-457200" algn="just">
              <a:buFont typeface="Arial" panose="020B0604020202020204" pitchFamily="34" charset="0"/>
              <a:buChar char="•"/>
            </a:pPr>
            <a:r>
              <a:rPr lang="en-US" sz="2250" dirty="0"/>
              <a:t>The T-DNA region is the crucial region that gets transferred to the plant cell for infection. It is approximately 15-20kb in length and is transferred to the plant cell via means of genetic recombination</a:t>
            </a:r>
            <a:r>
              <a:rPr lang="en-US" sz="2250" b="1" dirty="0"/>
              <a:t>.</a:t>
            </a:r>
          </a:p>
          <a:p>
            <a:pPr marL="0" indent="0" algn="just">
              <a:buFont typeface="Arial" panose="020B0604020202020204" pitchFamily="34" charset="0"/>
              <a:buNone/>
            </a:pPr>
            <a:r>
              <a:rPr lang="en-US" sz="2250" b="1" dirty="0"/>
              <a:t>Origin of Replication: </a:t>
            </a:r>
          </a:p>
          <a:p>
            <a:pPr marL="457200" indent="-457200" algn="just">
              <a:buFont typeface="Arial" panose="020B0604020202020204" pitchFamily="34" charset="0"/>
              <a:buChar char="•"/>
            </a:pPr>
            <a:r>
              <a:rPr lang="en-US" sz="2250" dirty="0"/>
              <a:t>The origin of replication is the region where replication of the plasmid is initiated.</a:t>
            </a:r>
          </a:p>
          <a:p>
            <a:pPr marL="0" indent="0" algn="just">
              <a:buFont typeface="Arial" panose="020B0604020202020204" pitchFamily="34" charset="0"/>
              <a:buNone/>
            </a:pPr>
            <a:r>
              <a:rPr lang="en-US" sz="2250" b="1" dirty="0"/>
              <a:t>Opine Catabolism: </a:t>
            </a:r>
          </a:p>
          <a:p>
            <a:pPr marL="457200" indent="-457200" algn="just">
              <a:buFont typeface="Arial" panose="020B0604020202020204" pitchFamily="34" charset="0"/>
              <a:buChar char="•"/>
            </a:pPr>
            <a:r>
              <a:rPr lang="en-US" sz="2250" dirty="0"/>
              <a:t>The opine catabolism region is the region from where the bacteria sources its nutrients for the whole process. Opines are derivatives of amino acid or sugar phosphates that can be catabolized to use in the form of nutrients. </a:t>
            </a:r>
          </a:p>
          <a:p>
            <a:pPr marL="457200" indent="-457200" algn="just">
              <a:buFont typeface="Arial" panose="020B0604020202020204" pitchFamily="34" charset="0"/>
              <a:buChar char="•"/>
            </a:pPr>
            <a:r>
              <a:rPr lang="en-US" sz="2250" dirty="0"/>
              <a:t>The types of opines found in Ti-plasmid are nopaline and </a:t>
            </a:r>
            <a:r>
              <a:rPr lang="en-US" sz="2250" dirty="0" err="1"/>
              <a:t>octopine</a:t>
            </a:r>
            <a:r>
              <a:rPr lang="en-US" sz="2250" dirty="0"/>
              <a:t> types.</a:t>
            </a:r>
          </a:p>
          <a:p>
            <a:pPr marL="457200" indent="-457200" algn="just">
              <a:buFont typeface="Arial" panose="020B0604020202020204" pitchFamily="34" charset="0"/>
              <a:buChar char="•"/>
            </a:pPr>
            <a:endParaRPr lang="en-US" sz="2250" dirty="0"/>
          </a:p>
        </p:txBody>
      </p:sp>
      <p:sp>
        <p:nvSpPr>
          <p:cNvPr id="22533" name="Slide Number Placeholder 1"/>
          <p:cNvSpPr txBox="1"/>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US" altLang="en-US" sz="1400" dirty="0">
              <a:solidFill>
                <a:srgbClr val="0039A6"/>
              </a:solidFill>
              <a:latin typeface="Myriad Web Pro" charset="0"/>
            </a:endParaRPr>
          </a:p>
          <a:p>
            <a:pPr algn="r" eaLnBrk="1" hangingPunct="1">
              <a:spcBef>
                <a:spcPct val="0"/>
              </a:spcBef>
              <a:buFontTx/>
              <a:buNone/>
            </a:pPr>
            <a:fld id="{0EF9015A-DAF8-47A9-8291-B9B5A3191301}" type="slidenum">
              <a:rPr lang="en-US" altLang="en-US" sz="1400" smtClean="0">
                <a:solidFill>
                  <a:srgbClr val="0039A6"/>
                </a:solidFill>
                <a:latin typeface="Myriad Web Pro" charset="0"/>
              </a:rPr>
              <a:t>5</a:t>
            </a:fld>
            <a:endParaRPr lang="en-US" altLang="en-US" sz="1400" dirty="0">
              <a:solidFill>
                <a:srgbClr val="0039A6"/>
              </a:solidFill>
              <a:latin typeface="Myriad Web Pro" charset="0"/>
            </a:endParaRPr>
          </a:p>
        </p:txBody>
      </p:sp>
      <p:cxnSp>
        <p:nvCxnSpPr>
          <p:cNvPr id="5" name="Straight Connector 4"/>
          <p:cNvCxnSpPr/>
          <p:nvPr/>
        </p:nvCxnSpPr>
        <p:spPr>
          <a:xfrm>
            <a:off x="609600" y="4572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Tree>
  </p:cSld>
  <p:clrMapOvr>
    <a:masterClrMapping/>
  </p:clrMapOvr>
  <p:transition spd="slow">
    <p:comb/>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7"/>
          <p:cNvSpPr txBox="1">
            <a:spLocks noChangeArrowheads="1"/>
          </p:cNvSpPr>
          <p:nvPr/>
        </p:nvSpPr>
        <p:spPr bwMode="auto">
          <a:xfrm>
            <a:off x="304800" y="193040"/>
            <a:ext cx="87630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None/>
            </a:pPr>
            <a:r>
              <a:rPr lang="en-IN" altLang="en-US" sz="3600" b="1" dirty="0">
                <a:solidFill>
                  <a:schemeClr val="accent2">
                    <a:lumMod val="75000"/>
                  </a:schemeClr>
                </a:solidFill>
                <a:latin typeface="Times New Roman" panose="02020603050405020304" pitchFamily="18" charset="0"/>
                <a:cs typeface="Times New Roman" panose="02020603050405020304" pitchFamily="18" charset="0"/>
              </a:rPr>
              <a:t>Uses of Ti Plasmid</a:t>
            </a:r>
          </a:p>
        </p:txBody>
      </p:sp>
      <p:sp>
        <p:nvSpPr>
          <p:cNvPr id="2" name="TextBox 1"/>
          <p:cNvSpPr txBox="1"/>
          <p:nvPr/>
        </p:nvSpPr>
        <p:spPr>
          <a:xfrm>
            <a:off x="76200" y="1107043"/>
            <a:ext cx="8915400" cy="4493538"/>
          </a:xfrm>
          <a:prstGeom prst="rect">
            <a:avLst/>
          </a:prstGeom>
          <a:noFill/>
        </p:spPr>
        <p:txBody>
          <a:bodyPr wrap="square">
            <a:spAutoFit/>
          </a:bodyPr>
          <a:lstStyle/>
          <a:p>
            <a:pPr marL="457200" indent="-457200" algn="just">
              <a:buFont typeface="Arial" panose="020B0604020202020204" pitchFamily="34" charset="0"/>
              <a:buChar char="•"/>
            </a:pPr>
            <a:r>
              <a:rPr sz="2600" dirty="0"/>
              <a:t>They are being used to transfer genes of</a:t>
            </a:r>
            <a:r>
              <a:rPr lang="en-US" sz="2600" dirty="0"/>
              <a:t> </a:t>
            </a:r>
            <a:r>
              <a:rPr sz="2600" dirty="0"/>
              <a:t>interest into the plant and produce plants with better quality and quantity.</a:t>
            </a:r>
          </a:p>
          <a:p>
            <a:pPr marL="457200" indent="-457200" algn="just">
              <a:buFont typeface="Arial" panose="020B0604020202020204" pitchFamily="34" charset="0"/>
              <a:buChar char="•"/>
            </a:pPr>
            <a:r>
              <a:rPr sz="2600" dirty="0"/>
              <a:t>It is used for the development of stress-tolerant plant varieties.</a:t>
            </a:r>
            <a:endParaRPr lang="en-US" sz="2600" dirty="0"/>
          </a:p>
          <a:p>
            <a:pPr marL="457200" indent="-457200">
              <a:buFont typeface="Arial" panose="020B0604020202020204" pitchFamily="34" charset="0"/>
              <a:buChar char="•"/>
            </a:pPr>
            <a:r>
              <a:rPr lang="en-US" sz="2600" dirty="0"/>
              <a:t>The ability of the Ti-plasmid to modify the plant cells has been taken advantage of for the production of transgenic plants.</a:t>
            </a:r>
          </a:p>
          <a:p>
            <a:pPr marL="457200" indent="-457200">
              <a:buFont typeface="Arial" panose="020B0604020202020204" pitchFamily="34" charset="0"/>
              <a:buChar char="•"/>
            </a:pPr>
            <a:r>
              <a:rPr lang="en-US" sz="2600" dirty="0"/>
              <a:t>It is therefore known as ‘nature’s genetic engineer’.</a:t>
            </a:r>
          </a:p>
          <a:p>
            <a:pPr marL="457200" indent="-457200">
              <a:buFont typeface="Arial" panose="020B0604020202020204" pitchFamily="34" charset="0"/>
              <a:buChar char="•"/>
            </a:pPr>
            <a:r>
              <a:rPr lang="en-US" sz="2600" dirty="0"/>
              <a:t>Ti plasmids are also responsible for inducing amino acids and sugar-phosphate derivatives known as opines.</a:t>
            </a:r>
          </a:p>
          <a:p>
            <a:pPr marL="457200" indent="-457200" algn="just">
              <a:buFont typeface="Arial" panose="020B0604020202020204" pitchFamily="34" charset="0"/>
              <a:buChar char="•"/>
            </a:pPr>
            <a:endParaRPr sz="2600" dirty="0"/>
          </a:p>
        </p:txBody>
      </p:sp>
      <p:sp>
        <p:nvSpPr>
          <p:cNvPr id="22533" name="Slide Number Placeholder 1"/>
          <p:cNvSpPr txBox="1"/>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EF9015A-DAF8-47A9-8291-B9B5A3191301}" type="slidenum">
              <a:rPr lang="en-US" altLang="en-US" sz="1400" smtClean="0">
                <a:solidFill>
                  <a:srgbClr val="0039A6"/>
                </a:solidFill>
                <a:latin typeface="Myriad Web Pro" charset="0"/>
              </a:rPr>
              <a:t>6</a:t>
            </a:fld>
            <a:endParaRPr lang="en-US" altLang="en-US" sz="1400" dirty="0">
              <a:solidFill>
                <a:srgbClr val="0039A6"/>
              </a:solidFill>
              <a:latin typeface="Myriad Web Pro" charset="0"/>
            </a:endParaRPr>
          </a:p>
        </p:txBody>
      </p:sp>
      <p:cxnSp>
        <p:nvCxnSpPr>
          <p:cNvPr id="5" name="Straight Connector 4"/>
          <p:cNvCxnSpPr/>
          <p:nvPr/>
        </p:nvCxnSpPr>
        <p:spPr>
          <a:xfrm>
            <a:off x="609600" y="8382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Tree>
  </p:cSld>
  <p:clrMapOvr>
    <a:masterClrMapping/>
  </p:clrMapOvr>
  <p:transition spd="slow">
    <p:comb/>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7"/>
          <p:cNvSpPr txBox="1">
            <a:spLocks noChangeArrowheads="1"/>
          </p:cNvSpPr>
          <p:nvPr/>
        </p:nvSpPr>
        <p:spPr bwMode="auto">
          <a:xfrm>
            <a:off x="0" y="725269"/>
            <a:ext cx="87630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None/>
            </a:pPr>
            <a:r>
              <a:rPr lang="en-IN" altLang="en-US" sz="3600" b="1" dirty="0">
                <a:solidFill>
                  <a:schemeClr val="accent2">
                    <a:lumMod val="75000"/>
                  </a:schemeClr>
                </a:solidFill>
                <a:latin typeface="Times New Roman" panose="02020603050405020304" pitchFamily="18" charset="0"/>
                <a:cs typeface="Times New Roman" panose="02020603050405020304" pitchFamily="18" charset="0"/>
              </a:rPr>
              <a:t>Limitations of Ti Plasmid</a:t>
            </a:r>
          </a:p>
        </p:txBody>
      </p:sp>
      <p:sp>
        <p:nvSpPr>
          <p:cNvPr id="2" name="TextBox 1"/>
          <p:cNvSpPr txBox="1"/>
          <p:nvPr/>
        </p:nvSpPr>
        <p:spPr>
          <a:xfrm>
            <a:off x="263525" y="1676400"/>
            <a:ext cx="8575675" cy="4031873"/>
          </a:xfrm>
          <a:prstGeom prst="rect">
            <a:avLst/>
          </a:prstGeom>
          <a:noFill/>
        </p:spPr>
        <p:txBody>
          <a:bodyPr wrap="square">
            <a:spAutoFit/>
          </a:bodyPr>
          <a:lstStyle/>
          <a:p>
            <a:pPr marL="457200" indent="-457200" algn="just">
              <a:buFont typeface="Arial" panose="020B0604020202020204" pitchFamily="34" charset="0"/>
              <a:buChar char="•"/>
            </a:pPr>
            <a:r>
              <a:rPr lang="en-US" sz="3200" dirty="0"/>
              <a:t>Ti plasmid is relatively a larger plasmid (200-800 kb), and smaller plasmid vectors may be preferred in some cases. </a:t>
            </a:r>
          </a:p>
          <a:p>
            <a:pPr marL="457200" indent="-457200" algn="just">
              <a:buFont typeface="Arial" panose="020B0604020202020204" pitchFamily="34" charset="0"/>
              <a:buChar char="•"/>
            </a:pPr>
            <a:r>
              <a:rPr lang="en-US" sz="3200" dirty="0"/>
              <a:t>Ti plasmid usually works only in plants that can be infected by </a:t>
            </a:r>
            <a:r>
              <a:rPr lang="en-US" sz="3200" i="1" dirty="0"/>
              <a:t>Agrobacterium tumefaciens</a:t>
            </a:r>
            <a:r>
              <a:rPr lang="en-US" sz="3200" dirty="0"/>
              <a:t>.</a:t>
            </a:r>
          </a:p>
          <a:p>
            <a:pPr marL="457200" indent="-457200" algn="just">
              <a:buFont typeface="Arial" panose="020B0604020202020204" pitchFamily="34" charset="0"/>
              <a:buChar char="•"/>
            </a:pPr>
            <a:r>
              <a:rPr lang="en-US" sz="3200" dirty="0"/>
              <a:t>Absence of unique restriction enzyme sites on Ti plasmids. </a:t>
            </a:r>
          </a:p>
          <a:p>
            <a:pPr marL="457200" indent="-457200" algn="just">
              <a:buFont typeface="Arial" panose="020B0604020202020204" pitchFamily="34" charset="0"/>
              <a:buChar char="•"/>
            </a:pPr>
            <a:r>
              <a:rPr lang="en-US" sz="3200" dirty="0"/>
              <a:t>It cannot be used for monocot plants. </a:t>
            </a:r>
          </a:p>
        </p:txBody>
      </p:sp>
      <p:sp>
        <p:nvSpPr>
          <p:cNvPr id="22533" name="Slide Number Placeholder 1"/>
          <p:cNvSpPr txBox="1"/>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US" altLang="en-US" sz="1400" dirty="0">
              <a:solidFill>
                <a:srgbClr val="0039A6"/>
              </a:solidFill>
              <a:latin typeface="Myriad Web Pro" charset="0"/>
            </a:endParaRPr>
          </a:p>
          <a:p>
            <a:pPr algn="r" eaLnBrk="1" hangingPunct="1">
              <a:spcBef>
                <a:spcPct val="0"/>
              </a:spcBef>
              <a:buFontTx/>
              <a:buNone/>
            </a:pPr>
            <a:fld id="{0EF9015A-DAF8-47A9-8291-B9B5A3191301}" type="slidenum">
              <a:rPr lang="en-US" altLang="en-US" sz="1400" smtClean="0">
                <a:solidFill>
                  <a:srgbClr val="0039A6"/>
                </a:solidFill>
                <a:latin typeface="Myriad Web Pro" charset="0"/>
              </a:rPr>
              <a:t>7</a:t>
            </a:fld>
            <a:endParaRPr lang="en-US" altLang="en-US" sz="1400" dirty="0">
              <a:solidFill>
                <a:srgbClr val="0039A6"/>
              </a:solidFill>
              <a:latin typeface="Myriad Web Pro" charset="0"/>
            </a:endParaRPr>
          </a:p>
        </p:txBody>
      </p:sp>
      <p:cxnSp>
        <p:nvCxnSpPr>
          <p:cNvPr id="5" name="Straight Connector 4"/>
          <p:cNvCxnSpPr/>
          <p:nvPr/>
        </p:nvCxnSpPr>
        <p:spPr>
          <a:xfrm>
            <a:off x="609600" y="14478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Tree>
  </p:cSld>
  <p:clrMapOvr>
    <a:masterClrMapping/>
  </p:clrMapOvr>
  <p:transition spd="slow">
    <p:comb/>
  </p:transition>
</p:sld>
</file>

<file path=ppt/theme/theme1.xml><?xml version="1.0" encoding="utf-8"?>
<a:theme xmlns:a="http://schemas.openxmlformats.org/drawingml/2006/main" name="7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ln>
      </a:spPr>
      <a:bodyPr wrap="none" rtlCol="0" anchor="ctr">
        <a:flatTx/>
      </a:bodyPr>
      <a:lstStyle>
        <a:defPPr algn="ctr">
          <a:defRPr sz="1200" b="1" dirty="0">
            <a:solidFill>
              <a:schemeClr val="bg1"/>
            </a:solidFill>
            <a:latin typeface="Tahoma" panose="020B0604030504040204"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TotalTime>
  <Words>813</Words>
  <Application>Microsoft Office PowerPoint</Application>
  <PresentationFormat>On-screen Show (4:3)</PresentationFormat>
  <Paragraphs>94</Paragraphs>
  <Slides>7</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vt:i4>
      </vt:variant>
    </vt:vector>
  </HeadingPairs>
  <TitlesOfParts>
    <vt:vector size="17" baseType="lpstr">
      <vt:lpstr>Arial</vt:lpstr>
      <vt:lpstr>Calibri</vt:lpstr>
      <vt:lpstr>Courier New</vt:lpstr>
      <vt:lpstr>Lucida Calligraphy</vt:lpstr>
      <vt:lpstr>Myriad Web Pro</vt:lpstr>
      <vt:lpstr>Times New Roman</vt:lpstr>
      <vt:lpstr>Wingdings</vt:lpstr>
      <vt:lpstr>Wingdings 2</vt:lpstr>
      <vt:lpstr>7_SEPDPO</vt:lpstr>
      <vt:lpstr>Orange Waves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NISHA PANDITA</dc:creator>
  <cp:lastModifiedBy>Sadiqul Ahmed</cp:lastModifiedBy>
  <cp:revision>921</cp:revision>
  <cp:lastPrinted>2014-09-05T11:57:00Z</cp:lastPrinted>
  <dcterms:created xsi:type="dcterms:W3CDTF">2014-04-08T13:15:00Z</dcterms:created>
  <dcterms:modified xsi:type="dcterms:W3CDTF">2024-02-20T06:16:23Z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BD7B3103718945099A5ACBA827D06C84</vt:lpwstr>
  </property>
  <property fmtid="{D5CDD505-2E9C-101B-9397-08002B2CF9AE}" pid="3" name="KSOProductBuildVer">
    <vt:lpwstr>1033-11.2.0.11417</vt:lpwstr>
  </property>
</Properties>
</file>