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6"/>
  </p:normalViewPr>
  <p:slideViewPr>
    <p:cSldViewPr snapToGrid="0" snapToObjects="1">
      <p:cViewPr varScale="1">
        <p:scale>
          <a:sx n="105" d="100"/>
          <a:sy n="105" d="100"/>
        </p:scale>
        <p:origin x="1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0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8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9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81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3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11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6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70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4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3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9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7864D-0AF6-7C49-AD6A-016B0DB30D56}" type="datetimeFigureOut">
              <a:rPr lang="en-US" smtClean="0"/>
              <a:t>5/3/24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25CF5-84B6-6B4A-8F08-12AA008DA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6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D63A4DD-344C-3240-88F7-EF387514CF93}"/>
              </a:ext>
            </a:extLst>
          </p:cNvPr>
          <p:cNvSpPr/>
          <p:nvPr/>
        </p:nvSpPr>
        <p:spPr>
          <a:xfrm>
            <a:off x="2089587" y="2505670"/>
            <a:ext cx="49648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GENE SILENCING</a:t>
            </a:r>
          </a:p>
        </p:txBody>
      </p:sp>
    </p:spTree>
    <p:extLst>
      <p:ext uri="{BB962C8B-B14F-4D97-AF65-F5344CB8AC3E}">
        <p14:creationId xmlns:p14="http://schemas.microsoft.com/office/powerpoint/2010/main" val="3495318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CB9B37E9-AE4E-2531-73D0-6436ADB9A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480107"/>
            <a:ext cx="5210081" cy="7417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NewRomanPSMT"/>
              </a:rPr>
              <a:t>transcription.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45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660035"/>
                </a:solidFill>
                <a:effectLst/>
                <a:latin typeface="TimesNewRomanPS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page2image356762640">
            <a:extLst>
              <a:ext uri="{FF2B5EF4-FFF2-40B4-BE49-F238E27FC236}">
                <a16:creationId xmlns:a16="http://schemas.microsoft.com/office/drawing/2014/main" id="{28D26C4B-EE34-FF99-1D2D-8F8B48A52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664" y="207263"/>
            <a:ext cx="3653256" cy="637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55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EF9BB7-1C34-264E-AA11-F28757C262DD}"/>
              </a:ext>
            </a:extLst>
          </p:cNvPr>
          <p:cNvSpPr txBox="1"/>
          <p:nvPr/>
        </p:nvSpPr>
        <p:spPr>
          <a:xfrm>
            <a:off x="1511019" y="6367761"/>
            <a:ext cx="5750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Genetics- A conceptual approach (by Benjamin A. Pierce; 8</a:t>
            </a:r>
            <a:r>
              <a:rPr lang="en-US" sz="1400" baseline="30000" dirty="0"/>
              <a:t>th</a:t>
            </a:r>
            <a:r>
              <a:rPr lang="en-US" sz="1400" dirty="0"/>
              <a:t> edition)</a:t>
            </a:r>
          </a:p>
        </p:txBody>
      </p:sp>
      <p:pic>
        <p:nvPicPr>
          <p:cNvPr id="3" name="Picture 1" descr="page1486image24429792">
            <a:extLst>
              <a:ext uri="{FF2B5EF4-FFF2-40B4-BE49-F238E27FC236}">
                <a16:creationId xmlns:a16="http://schemas.microsoft.com/office/drawing/2014/main" id="{11B8B5DC-537E-B0B2-87D8-255CCEC00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18" y="441434"/>
            <a:ext cx="4047253" cy="523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1487image25154016">
            <a:extLst>
              <a:ext uri="{FF2B5EF4-FFF2-40B4-BE49-F238E27FC236}">
                <a16:creationId xmlns:a16="http://schemas.microsoft.com/office/drawing/2014/main" id="{6C1AF549-9B92-FA24-42CF-E93DC726A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039" y="625210"/>
            <a:ext cx="3222086" cy="505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409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835B8C-8CF6-8C48-AA99-FB93A7E99810}"/>
              </a:ext>
            </a:extLst>
          </p:cNvPr>
          <p:cNvSpPr txBox="1"/>
          <p:nvPr/>
        </p:nvSpPr>
        <p:spPr>
          <a:xfrm>
            <a:off x="1511019" y="6367761"/>
            <a:ext cx="5750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Genetics- A conceptual approach (by Benjamin A. Pierce; 8</a:t>
            </a:r>
            <a:r>
              <a:rPr lang="en-US" sz="1400" baseline="30000" dirty="0"/>
              <a:t>th</a:t>
            </a:r>
            <a:r>
              <a:rPr lang="en-US" sz="1400" dirty="0"/>
              <a:t> edition)</a:t>
            </a:r>
          </a:p>
        </p:txBody>
      </p:sp>
      <p:pic>
        <p:nvPicPr>
          <p:cNvPr id="2" name="Picture 1" descr="page1489image24699216">
            <a:extLst>
              <a:ext uri="{FF2B5EF4-FFF2-40B4-BE49-F238E27FC236}">
                <a16:creationId xmlns:a16="http://schemas.microsoft.com/office/drawing/2014/main" id="{EB324D6E-8412-5476-32C9-D3743C724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254" y="182462"/>
            <a:ext cx="3665791" cy="610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891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38</Words>
  <Application>Microsoft Macintosh PowerPoint</Application>
  <PresentationFormat>On-screen Show (4:3)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TimesNewRomanPS</vt:lpstr>
      <vt:lpstr>TimesNewRomanPSMT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2022-02-10T05:29:00Z</dcterms:created>
  <dcterms:modified xsi:type="dcterms:W3CDTF">2024-05-03T08:32:41Z</dcterms:modified>
</cp:coreProperties>
</file>