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2"/>
  </p:normalViewPr>
  <p:slideViewPr>
    <p:cSldViewPr snapToGrid="0">
      <p:cViewPr varScale="1">
        <p:scale>
          <a:sx n="99" d="100"/>
          <a:sy n="99" d="100"/>
        </p:scale>
        <p:origin x="2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8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1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2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52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83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3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7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4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6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9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580BF-9250-DC42-9753-7AFFC79A9B74}" type="datetimeFigureOut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A993F-7DB2-2D4A-A86F-4BA9516A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0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A102FC-F508-D1CC-C314-EBD656C1B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33" y="2228045"/>
            <a:ext cx="7770660" cy="255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BE99B1-53E0-EC47-C7F0-33BEFF055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63" y="2202286"/>
            <a:ext cx="8327716" cy="255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5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BE783D-F30A-4B24-3526-56DAB48D1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03" y="2343955"/>
            <a:ext cx="8159905" cy="212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2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364E24-47BF-AB40-A672-050D19A11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07" y="2163651"/>
            <a:ext cx="8283243" cy="264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1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0</Words>
  <Application>Microsoft Macintosh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2024-05-15T05:54:24Z</dcterms:created>
  <dcterms:modified xsi:type="dcterms:W3CDTF">2024-05-15T05:56:24Z</dcterms:modified>
</cp:coreProperties>
</file>