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12CD7-AA1A-ADDC-8E5D-FC358501E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ED3AE-B9F9-D5B9-4DED-D2DF2B502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27461-49F2-846B-5145-1EAAD2EB5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B98DA-A958-0114-C788-EE4093FA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E1004-2306-0191-AE12-A7E27C4B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6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8F149-4DCB-4010-8234-CE0F0563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FD321-5D2F-E963-C029-0776F9990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3156F-333E-88A4-9FA9-2E9229EA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DA2B9-4EFA-298F-B6FE-319CFC3E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1AF21-F10D-C14E-DED9-1591AF87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64D6-2E12-AD83-B22B-B6F36867E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47BC1-550A-AB01-4CDC-7FB7D6900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35837-8BA0-41D0-74D4-27BA0F87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15ABD-0886-8658-76CF-A9804C60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F66C0-08FC-C6D4-B588-4C1F3AD48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0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0A82-70BB-A276-BD7D-F06118A9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AC7D6-3FF9-8136-6384-B9007B5E9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0109A-5517-3581-2090-B180DB8A5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C3539-81FF-DE40-C9A1-6623AD513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F9822-D934-48BD-D23E-B48FB73C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6A662-FEBC-6FCC-8B00-F42EBC3A9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6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E9D09-775E-DE09-7C09-AD13AF52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6D9FA-2581-2731-AC55-367F1663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F975E-FE1D-7BA6-A442-6D606B5C9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68D6CF-CB16-86A2-322E-81BA2756D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6B0BA-A19A-E3B6-3A87-3915A9FA9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98B868-20EB-1E9D-04BE-425EBEAE5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A6B9A5-59D1-8B54-E615-7D6603F1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F4DAAB-443E-04F3-E1A1-43B9B48B7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3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3CE5-532E-128A-BA1F-5648AFA1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5AB69-7560-F7FE-1DA9-253BF1F4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A506B-FEFA-1E04-2726-6FEA2AEB5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21146D-15F4-57EC-D314-C3114E822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9505A-4413-023F-6E48-69993B44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10F553-A4F8-724F-E719-7BEA571EF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AD5F2-CF3E-60B6-D185-1EF83566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57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F45C8-DC90-1866-6BFB-7D997EA28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10D91-1EDE-8471-1A05-65B6B1EDF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8FEC0-55DD-6876-8C03-D0D56F9A8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58C2A-B804-2491-1CCD-1CD4A541A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EE46B-100C-31C5-6A04-7A18708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BDDF0-F23D-E62D-7C62-D86E0F3F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3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4442A-506B-874B-9DC6-1DB78BDB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D56B62-BE7F-F1F3-FC6D-7DB63A77A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541E0-C70D-C07D-B359-FCC283746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C15DE-3BCC-FBB1-C276-0DF26CFA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044026-2E38-7F14-07F3-9B79F2CD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DC816-15E4-6B06-1B10-189A3843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77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3D8E-F26E-89ED-19B9-3A69197E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212A7-AF88-1A9B-249D-EF22C801A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04574-E7FC-750C-D5CF-26F6E844B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9862F-83E2-A10F-7900-A0E605B12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40C31-9076-30F5-8FD3-5B94C96A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8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8FD080-754A-6C1F-028B-5A757C807D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27986-02BB-8583-494C-7BDBC9339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B0E98-90E1-AD87-858A-41A20A02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5CB3-607F-AAF7-8289-AD3F05EF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F975D-5CC8-6800-D32E-A98444E87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2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BC0F1B-0F0E-F4C0-8EB8-BCFB496C1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0AD63-3CB3-B616-4672-09D1E5054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4F8E2-4629-5792-96DC-A5B241223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1823F-90E1-DA44-B8C8-29F93566894C}" type="datetimeFigureOut">
              <a:rPr lang="en-US" smtClean="0"/>
              <a:t>8/5/25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7F657-ED94-F238-34EC-9DC882188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8DFA6-DA6D-B14E-BB51-A732D2161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B4CB3-F227-3A40-BFFD-BCC85EBA0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3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CDD7A-11B2-859B-F15D-786A6476D908}"/>
              </a:ext>
            </a:extLst>
          </p:cNvPr>
          <p:cNvSpPr txBox="1"/>
          <p:nvPr/>
        </p:nvSpPr>
        <p:spPr>
          <a:xfrm>
            <a:off x="3681984" y="1304544"/>
            <a:ext cx="4474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The lac </a:t>
            </a:r>
            <a:r>
              <a:rPr lang="en-US" sz="5400" dirty="0"/>
              <a:t>operon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8D2D6D-9A3B-975A-9A74-F60F7BDAF6EE}"/>
              </a:ext>
            </a:extLst>
          </p:cNvPr>
          <p:cNvSpPr txBox="1"/>
          <p:nvPr/>
        </p:nvSpPr>
        <p:spPr>
          <a:xfrm>
            <a:off x="8631936" y="4718304"/>
            <a:ext cx="23692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Dr. </a:t>
            </a:r>
            <a:r>
              <a:rPr lang="en-US" dirty="0" err="1"/>
              <a:t>Kuntala</a:t>
            </a:r>
            <a:r>
              <a:rPr lang="en-US" dirty="0"/>
              <a:t> S. </a:t>
            </a:r>
            <a:r>
              <a:rPr lang="en-US" dirty="0" err="1"/>
              <a:t>Bordoloi</a:t>
            </a:r>
            <a:endParaRPr lang="en-US" dirty="0"/>
          </a:p>
          <a:p>
            <a:r>
              <a:rPr lang="en-US" dirty="0"/>
              <a:t>Assistant Professor</a:t>
            </a:r>
          </a:p>
          <a:p>
            <a:r>
              <a:rPr lang="en-US" dirty="0"/>
              <a:t>Department of Botany</a:t>
            </a:r>
          </a:p>
          <a:p>
            <a:r>
              <a:rPr lang="en-US" dirty="0" err="1"/>
              <a:t>Handique</a:t>
            </a:r>
            <a:r>
              <a:rPr lang="en-US" dirty="0"/>
              <a:t> Girls’ College</a:t>
            </a:r>
          </a:p>
        </p:txBody>
      </p:sp>
    </p:spTree>
    <p:extLst>
      <p:ext uri="{BB962C8B-B14F-4D97-AF65-F5344CB8AC3E}">
        <p14:creationId xmlns:p14="http://schemas.microsoft.com/office/powerpoint/2010/main" val="32477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AA1F3B-6025-F4E6-A738-0D1960D397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11"/>
          <a:stretch/>
        </p:blipFill>
        <p:spPr>
          <a:xfrm>
            <a:off x="2107977" y="1377696"/>
            <a:ext cx="8265537" cy="44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2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12D646-7A41-0520-40AD-AE975AEFF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978622"/>
            <a:ext cx="7888224" cy="49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6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9DF90-979F-56AC-6156-983DA77A5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586" y="881183"/>
            <a:ext cx="8295983" cy="45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6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41A922-8A7E-B5EB-C7C4-A757A46CA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416" y="506077"/>
            <a:ext cx="6780917" cy="556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4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A19B23-5B75-0F04-7542-3CBD31021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430" y="755649"/>
            <a:ext cx="6058066" cy="504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01796-4ECA-4B97-C7E4-6A5B09942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423" y="556939"/>
            <a:ext cx="4689065" cy="540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15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</Words>
  <Application>Microsoft Macintosh PowerPoint</Application>
  <PresentationFormat>Widescreen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2023-02-24T06:24:33Z</dcterms:created>
  <dcterms:modified xsi:type="dcterms:W3CDTF">2025-08-05T07:36:53Z</dcterms:modified>
</cp:coreProperties>
</file>