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17"/>
  </p:notesMasterIdLst>
  <p:sldIdLst>
    <p:sldId id="270" r:id="rId2"/>
    <p:sldId id="271" r:id="rId3"/>
    <p:sldId id="272" r:id="rId4"/>
    <p:sldId id="269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B0EB9-B430-4579-9178-1504D119422A}" type="datetimeFigureOut">
              <a:rPr lang="en-IN" smtClean="0"/>
              <a:t>21-01-2025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C0F9EA-C0B2-4008-A980-30C62A60DBA8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905000"/>
            <a:ext cx="7924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400" dirty="0" smtClean="0"/>
              <a:t>Characteristics of </a:t>
            </a:r>
            <a:r>
              <a:rPr lang="en-IN" sz="4400" dirty="0" err="1" smtClean="0"/>
              <a:t>Zygomycotina</a:t>
            </a:r>
            <a:r>
              <a:rPr lang="en-IN" sz="4400" dirty="0" smtClean="0"/>
              <a:t> &amp; </a:t>
            </a:r>
          </a:p>
          <a:p>
            <a:pPr algn="ctr"/>
            <a:r>
              <a:rPr lang="en-IN" sz="4400" dirty="0" smtClean="0"/>
              <a:t>Life Cycle of </a:t>
            </a:r>
            <a:r>
              <a:rPr lang="en-IN" sz="4400" dirty="0" err="1" smtClean="0"/>
              <a:t>Mucor</a:t>
            </a:r>
            <a:endParaRPr lang="en-IN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964352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3200" dirty="0" smtClean="0"/>
              <a:t>1-Somatic phase consist of </a:t>
            </a:r>
            <a:r>
              <a:rPr lang="en-IN" sz="3200" dirty="0" err="1" smtClean="0"/>
              <a:t>hypha</a:t>
            </a:r>
            <a:r>
              <a:rPr lang="en-IN" sz="3200" dirty="0" smtClean="0"/>
              <a:t> as </a:t>
            </a:r>
            <a:r>
              <a:rPr lang="en-IN" sz="3200" dirty="0" err="1" smtClean="0"/>
              <a:t>coenocyte</a:t>
            </a:r>
            <a:r>
              <a:rPr lang="en-IN" sz="3200" dirty="0" smtClean="0"/>
              <a:t>, only in some species we can see septa in the end of reproductive part or old part of the </a:t>
            </a:r>
            <a:r>
              <a:rPr lang="en-IN" sz="3200" dirty="0" err="1" smtClean="0"/>
              <a:t>hypha</a:t>
            </a:r>
            <a:r>
              <a:rPr lang="en-IN" sz="3200" dirty="0" smtClean="0"/>
              <a:t>. </a:t>
            </a:r>
          </a:p>
          <a:p>
            <a:pPr algn="just"/>
            <a:endParaRPr lang="en-IN" sz="3200" dirty="0" smtClean="0"/>
          </a:p>
          <a:p>
            <a:pPr algn="just"/>
            <a:r>
              <a:rPr lang="en-IN" sz="3200" dirty="0" smtClean="0"/>
              <a:t>2-Sexual reproduction by spore with thick wall called </a:t>
            </a:r>
            <a:r>
              <a:rPr lang="en-IN" sz="3200" dirty="0" err="1" smtClean="0"/>
              <a:t>zygospore</a:t>
            </a:r>
            <a:r>
              <a:rPr lang="en-IN" sz="3200" dirty="0" smtClean="0"/>
              <a:t> find in </a:t>
            </a:r>
            <a:r>
              <a:rPr lang="en-IN" sz="3200" dirty="0" err="1" smtClean="0"/>
              <a:t>zygosporangium</a:t>
            </a:r>
            <a:r>
              <a:rPr lang="en-IN" sz="3200" dirty="0" smtClean="0"/>
              <a:t> after conjugation of gametes.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762000"/>
            <a:ext cx="64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 smtClean="0"/>
              <a:t>General Characteristics of </a:t>
            </a:r>
            <a:r>
              <a:rPr lang="en-IN" sz="3200" b="1" dirty="0" err="1" smtClean="0"/>
              <a:t>zygomycota</a:t>
            </a:r>
            <a:endParaRPr lang="en-IN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371600"/>
            <a:ext cx="69342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800" dirty="0" smtClean="0"/>
              <a:t>3-Asexual reproduction by non-motile </a:t>
            </a:r>
            <a:r>
              <a:rPr lang="en-IN" sz="2800" dirty="0" err="1" smtClean="0"/>
              <a:t>sporangiospore</a:t>
            </a:r>
            <a:r>
              <a:rPr lang="en-IN" sz="2800" dirty="0" smtClean="0"/>
              <a:t> inside sporangium or as conidia or </a:t>
            </a:r>
            <a:r>
              <a:rPr lang="en-IN" sz="2800" dirty="0" err="1" smtClean="0"/>
              <a:t>chlamydospore</a:t>
            </a:r>
            <a:r>
              <a:rPr lang="en-IN" sz="2800" dirty="0" smtClean="0"/>
              <a:t>. </a:t>
            </a:r>
          </a:p>
          <a:p>
            <a:pPr algn="just"/>
            <a:endParaRPr lang="en-IN" sz="2800" dirty="0" smtClean="0"/>
          </a:p>
          <a:p>
            <a:pPr algn="just"/>
            <a:r>
              <a:rPr lang="en-IN" sz="2800" dirty="0" smtClean="0"/>
              <a:t>4-Not forming zoospore. </a:t>
            </a:r>
          </a:p>
          <a:p>
            <a:pPr algn="just"/>
            <a:endParaRPr lang="en-IN" sz="2800" dirty="0" smtClean="0"/>
          </a:p>
          <a:p>
            <a:pPr algn="just"/>
            <a:r>
              <a:rPr lang="en-IN" sz="2800" dirty="0" smtClean="0"/>
              <a:t>5-Cell wall contain chitin, </a:t>
            </a:r>
            <a:r>
              <a:rPr lang="en-IN" sz="2800" dirty="0" err="1" smtClean="0"/>
              <a:t>chitosan</a:t>
            </a:r>
            <a:r>
              <a:rPr lang="en-IN" sz="2800" dirty="0" smtClean="0"/>
              <a:t>. </a:t>
            </a:r>
          </a:p>
          <a:p>
            <a:pPr algn="just"/>
            <a:endParaRPr lang="en-IN" sz="2800" dirty="0" smtClean="0"/>
          </a:p>
          <a:p>
            <a:pPr algn="just"/>
            <a:r>
              <a:rPr lang="en-IN" sz="2800" dirty="0" smtClean="0"/>
              <a:t>6-Sporangium big size and in the end contain </a:t>
            </a:r>
            <a:r>
              <a:rPr lang="en-IN" sz="2800" dirty="0" err="1" smtClean="0"/>
              <a:t>columella</a:t>
            </a:r>
            <a:r>
              <a:rPr lang="en-IN" sz="2800" dirty="0" smtClean="0"/>
              <a:t>.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800" y="1905000"/>
            <a:ext cx="4337685" cy="34993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6858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Life Cycle of </a:t>
            </a:r>
            <a:r>
              <a:rPr lang="en-IN" dirty="0" err="1" smtClean="0"/>
              <a:t>Mucor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415" y="1390650"/>
            <a:ext cx="6860936" cy="4200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59" y="1304925"/>
            <a:ext cx="8116728" cy="4438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638" y="677465"/>
            <a:ext cx="7798742" cy="60281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7590" y="522830"/>
            <a:ext cx="8330922" cy="5604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786" y="1053860"/>
            <a:ext cx="8151969" cy="50895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062" y="897168"/>
            <a:ext cx="8532817" cy="49671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533400"/>
            <a:ext cx="8180070" cy="5501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114" y="769889"/>
            <a:ext cx="7882736" cy="498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886" y="940101"/>
            <a:ext cx="7942997" cy="48914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405" y="753176"/>
            <a:ext cx="8149927" cy="5524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5000" y="2667000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 smtClean="0"/>
              <a:t>Thank you</a:t>
            </a:r>
            <a:endParaRPr lang="en-IN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857</TotalTime>
  <Words>98</Words>
  <Application>Microsoft Office PowerPoint</Application>
  <PresentationFormat>On-screen Show (4:3)</PresentationFormat>
  <Paragraphs>15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</dc:creator>
  <cp:lastModifiedBy>anusha hazarika</cp:lastModifiedBy>
  <cp:revision>7</cp:revision>
  <dcterms:created xsi:type="dcterms:W3CDTF">2025-01-21T14:19:18Z</dcterms:created>
  <dcterms:modified xsi:type="dcterms:W3CDTF">2025-01-22T04:37:18Z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2020-06-06T00:00:00Z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2025-01-21T00:00:00Z</vt:filetime>
  </property>
  <property fmtid="{D5CDD505-2E9C-101B-9397-08002B2CF9AE}" pid="5" name="Producer">
    <vt:lpwstr>Microsoft® Office PowerPoint® 2007</vt:lpwstr>
  </property>
</Properties>
</file>