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8" r:id="rId2"/>
    <p:sldId id="258" r:id="rId3"/>
    <p:sldId id="259" r:id="rId4"/>
    <p:sldId id="271" r:id="rId5"/>
    <p:sldId id="272" r:id="rId6"/>
    <p:sldId id="274" r:id="rId7"/>
    <p:sldId id="273" r:id="rId8"/>
    <p:sldId id="275" r:id="rId9"/>
    <p:sldId id="276" r:id="rId10"/>
    <p:sldId id="277" r:id="rId11"/>
    <p:sldId id="260" r:id="rId12"/>
    <p:sldId id="257" r:id="rId13"/>
    <p:sldId id="261" r:id="rId14"/>
    <p:sldId id="268" r:id="rId15"/>
    <p:sldId id="265"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456"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hkd1@hotmail.com" userId="2b24c55d033ccd0d" providerId="LiveId" clId="{BFA08466-2CD4-44B7-A7D3-6B15596063C2}"/>
    <pc:docChg chg="undo custSel addSld delSld modSld sldOrd modMainMaster">
      <pc:chgData name="krishkd1@hotmail.com" userId="2b24c55d033ccd0d" providerId="LiveId" clId="{BFA08466-2CD4-44B7-A7D3-6B15596063C2}" dt="2026-03-23T05:31:23.622" v="308"/>
      <pc:docMkLst>
        <pc:docMk/>
      </pc:docMkLst>
      <pc:sldChg chg="modSp setBg">
        <pc:chgData name="krishkd1@hotmail.com" userId="2b24c55d033ccd0d" providerId="LiveId" clId="{BFA08466-2CD4-44B7-A7D3-6B15596063C2}" dt="2026-03-23T05:31:23.622" v="308"/>
        <pc:sldMkLst>
          <pc:docMk/>
          <pc:sldMk cId="0" sldId="257"/>
        </pc:sldMkLst>
        <pc:spChg chg="mod">
          <ac:chgData name="krishkd1@hotmail.com" userId="2b24c55d033ccd0d" providerId="LiveId" clId="{BFA08466-2CD4-44B7-A7D3-6B15596063C2}" dt="2026-03-23T05:31:18.333" v="307"/>
          <ac:spMkLst>
            <pc:docMk/>
            <pc:sldMk cId="0" sldId="257"/>
            <ac:spMk id="2" creationId="{00000000-0000-0000-0000-000000000000}"/>
          </ac:spMkLst>
        </pc:spChg>
        <pc:spChg chg="mod">
          <ac:chgData name="krishkd1@hotmail.com" userId="2b24c55d033ccd0d" providerId="LiveId" clId="{BFA08466-2CD4-44B7-A7D3-6B15596063C2}" dt="2026-03-23T05:31:18.333" v="307"/>
          <ac:spMkLst>
            <pc:docMk/>
            <pc:sldMk cId="0" sldId="257"/>
            <ac:spMk id="3" creationId="{00000000-0000-0000-0000-000000000000}"/>
          </ac:spMkLst>
        </pc:spChg>
      </pc:sldChg>
      <pc:sldChg chg="modSp setBg">
        <pc:chgData name="krishkd1@hotmail.com" userId="2b24c55d033ccd0d" providerId="LiveId" clId="{BFA08466-2CD4-44B7-A7D3-6B15596063C2}" dt="2026-03-23T05:31:23.622" v="308"/>
        <pc:sldMkLst>
          <pc:docMk/>
          <pc:sldMk cId="0" sldId="258"/>
        </pc:sldMkLst>
        <pc:picChg chg="mod">
          <ac:chgData name="krishkd1@hotmail.com" userId="2b24c55d033ccd0d" providerId="LiveId" clId="{BFA08466-2CD4-44B7-A7D3-6B15596063C2}" dt="2026-03-23T05:31:18.333" v="307"/>
          <ac:picMkLst>
            <pc:docMk/>
            <pc:sldMk cId="0" sldId="258"/>
            <ac:picMk id="4" creationId="{00000000-0000-0000-0000-000000000000}"/>
          </ac:picMkLst>
        </pc:picChg>
      </pc:sldChg>
      <pc:sldChg chg="setBg">
        <pc:chgData name="krishkd1@hotmail.com" userId="2b24c55d033ccd0d" providerId="LiveId" clId="{BFA08466-2CD4-44B7-A7D3-6B15596063C2}" dt="2026-03-23T05:31:23.622" v="308"/>
        <pc:sldMkLst>
          <pc:docMk/>
          <pc:sldMk cId="0" sldId="259"/>
        </pc:sldMkLst>
      </pc:sldChg>
      <pc:sldChg chg="modSp mod setBg">
        <pc:chgData name="krishkd1@hotmail.com" userId="2b24c55d033ccd0d" providerId="LiveId" clId="{BFA08466-2CD4-44B7-A7D3-6B15596063C2}" dt="2026-03-23T05:31:23.622" v="308"/>
        <pc:sldMkLst>
          <pc:docMk/>
          <pc:sldMk cId="0" sldId="260"/>
        </pc:sldMkLst>
        <pc:spChg chg="mod">
          <ac:chgData name="krishkd1@hotmail.com" userId="2b24c55d033ccd0d" providerId="LiveId" clId="{BFA08466-2CD4-44B7-A7D3-6B15596063C2}" dt="2026-03-23T05:31:17.243" v="305"/>
          <ac:spMkLst>
            <pc:docMk/>
            <pc:sldMk cId="0" sldId="260"/>
            <ac:spMk id="3" creationId="{00000000-0000-0000-0000-000000000000}"/>
          </ac:spMkLst>
        </pc:spChg>
      </pc:sldChg>
      <pc:sldChg chg="modSp mod setBg">
        <pc:chgData name="krishkd1@hotmail.com" userId="2b24c55d033ccd0d" providerId="LiveId" clId="{BFA08466-2CD4-44B7-A7D3-6B15596063C2}" dt="2026-03-23T05:31:23.622" v="308"/>
        <pc:sldMkLst>
          <pc:docMk/>
          <pc:sldMk cId="0" sldId="261"/>
        </pc:sldMkLst>
        <pc:spChg chg="mod">
          <ac:chgData name="krishkd1@hotmail.com" userId="2b24c55d033ccd0d" providerId="LiveId" clId="{BFA08466-2CD4-44B7-A7D3-6B15596063C2}" dt="2026-03-23T05:31:18.333" v="307"/>
          <ac:spMkLst>
            <pc:docMk/>
            <pc:sldMk cId="0" sldId="261"/>
            <ac:spMk id="3" creationId="{00000000-0000-0000-0000-000000000000}"/>
          </ac:spMkLst>
        </pc:spChg>
      </pc:sldChg>
      <pc:sldChg chg="setBg">
        <pc:chgData name="krishkd1@hotmail.com" userId="2b24c55d033ccd0d" providerId="LiveId" clId="{BFA08466-2CD4-44B7-A7D3-6B15596063C2}" dt="2026-03-23T05:31:23.622" v="308"/>
        <pc:sldMkLst>
          <pc:docMk/>
          <pc:sldMk cId="0" sldId="268"/>
        </pc:sldMkLst>
      </pc:sldChg>
      <pc:sldChg chg="modSp mod setBg">
        <pc:chgData name="krishkd1@hotmail.com" userId="2b24c55d033ccd0d" providerId="LiveId" clId="{BFA08466-2CD4-44B7-A7D3-6B15596063C2}" dt="2026-03-23T05:31:23.622" v="308"/>
        <pc:sldMkLst>
          <pc:docMk/>
          <pc:sldMk cId="0" sldId="269"/>
        </pc:sldMkLst>
        <pc:spChg chg="mod">
          <ac:chgData name="krishkd1@hotmail.com" userId="2b24c55d033ccd0d" providerId="LiveId" clId="{BFA08466-2CD4-44B7-A7D3-6B15596063C2}" dt="2026-03-23T05:31:18.333" v="307"/>
          <ac:spMkLst>
            <pc:docMk/>
            <pc:sldMk cId="0" sldId="269"/>
            <ac:spMk id="2" creationId="{00000000-0000-0000-0000-000000000000}"/>
          </ac:spMkLst>
        </pc:spChg>
        <pc:spChg chg="mod">
          <ac:chgData name="krishkd1@hotmail.com" userId="2b24c55d033ccd0d" providerId="LiveId" clId="{BFA08466-2CD4-44B7-A7D3-6B15596063C2}" dt="2026-03-23T05:31:18.333" v="307"/>
          <ac:spMkLst>
            <pc:docMk/>
            <pc:sldMk cId="0" sldId="269"/>
            <ac:spMk id="3" creationId="{00000000-0000-0000-0000-000000000000}"/>
          </ac:spMkLst>
        </pc:spChg>
      </pc:sldChg>
      <pc:sldChg chg="modSp add mod setBg">
        <pc:chgData name="krishkd1@hotmail.com" userId="2b24c55d033ccd0d" providerId="LiveId" clId="{BFA08466-2CD4-44B7-A7D3-6B15596063C2}" dt="2026-03-23T05:31:23.622" v="308"/>
        <pc:sldMkLst>
          <pc:docMk/>
          <pc:sldMk cId="829663108" sldId="271"/>
        </pc:sldMkLst>
      </pc:sldChg>
      <pc:sldChg chg="addSp delSp modSp add mod setBg">
        <pc:chgData name="krishkd1@hotmail.com" userId="2b24c55d033ccd0d" providerId="LiveId" clId="{BFA08466-2CD4-44B7-A7D3-6B15596063C2}" dt="2026-03-23T05:31:23.622" v="308"/>
        <pc:sldMkLst>
          <pc:docMk/>
          <pc:sldMk cId="1215696361" sldId="272"/>
        </pc:sldMkLst>
      </pc:sldChg>
      <pc:sldChg chg="modSp add mod setBg">
        <pc:chgData name="krishkd1@hotmail.com" userId="2b24c55d033ccd0d" providerId="LiveId" clId="{BFA08466-2CD4-44B7-A7D3-6B15596063C2}" dt="2026-03-23T05:31:23.622" v="308"/>
        <pc:sldMkLst>
          <pc:docMk/>
          <pc:sldMk cId="1809935607" sldId="273"/>
        </pc:sldMkLst>
      </pc:sldChg>
      <pc:sldChg chg="add setBg">
        <pc:chgData name="krishkd1@hotmail.com" userId="2b24c55d033ccd0d" providerId="LiveId" clId="{BFA08466-2CD4-44B7-A7D3-6B15596063C2}" dt="2026-03-23T05:31:23.622" v="308"/>
        <pc:sldMkLst>
          <pc:docMk/>
          <pc:sldMk cId="3897420980" sldId="274"/>
        </pc:sldMkLst>
      </pc:sldChg>
      <pc:sldChg chg="modSp add mod setBg">
        <pc:chgData name="krishkd1@hotmail.com" userId="2b24c55d033ccd0d" providerId="LiveId" clId="{BFA08466-2CD4-44B7-A7D3-6B15596063C2}" dt="2026-03-23T05:31:23.622" v="308"/>
        <pc:sldMkLst>
          <pc:docMk/>
          <pc:sldMk cId="2848569295" sldId="275"/>
        </pc:sldMkLst>
      </pc:sldChg>
      <pc:sldChg chg="modSp add mod setBg">
        <pc:chgData name="krishkd1@hotmail.com" userId="2b24c55d033ccd0d" providerId="LiveId" clId="{BFA08466-2CD4-44B7-A7D3-6B15596063C2}" dt="2026-03-23T05:31:23.622" v="308"/>
        <pc:sldMkLst>
          <pc:docMk/>
          <pc:sldMk cId="231902140" sldId="276"/>
        </pc:sldMkLst>
      </pc:sldChg>
      <pc:sldChg chg="modSp add mod setBg">
        <pc:chgData name="krishkd1@hotmail.com" userId="2b24c55d033ccd0d" providerId="LiveId" clId="{BFA08466-2CD4-44B7-A7D3-6B15596063C2}" dt="2026-03-23T05:31:23.622" v="308"/>
        <pc:sldMkLst>
          <pc:docMk/>
          <pc:sldMk cId="2192718804" sldId="277"/>
        </pc:sldMkLst>
      </pc:sldChg>
      <pc:sldChg chg="modSp new mod ord">
        <pc:chgData name="krishkd1@hotmail.com" userId="2b24c55d033ccd0d" providerId="LiveId" clId="{BFA08466-2CD4-44B7-A7D3-6B15596063C2}" dt="2026-03-23T05:31:18.333" v="307"/>
        <pc:sldMkLst>
          <pc:docMk/>
          <pc:sldMk cId="2277234022" sldId="278"/>
        </pc:sldMkLst>
        <pc:spChg chg="mod">
          <ac:chgData name="krishkd1@hotmail.com" userId="2b24c55d033ccd0d" providerId="LiveId" clId="{BFA08466-2CD4-44B7-A7D3-6B15596063C2}" dt="2026-03-23T05:31:18.333" v="307"/>
          <ac:spMkLst>
            <pc:docMk/>
            <pc:sldMk cId="2277234022" sldId="278"/>
            <ac:spMk id="2" creationId="{094E6FF9-3509-0793-70CB-82D1192B7366}"/>
          </ac:spMkLst>
        </pc:spChg>
        <pc:spChg chg="mod">
          <ac:chgData name="krishkd1@hotmail.com" userId="2b24c55d033ccd0d" providerId="LiveId" clId="{BFA08466-2CD4-44B7-A7D3-6B15596063C2}" dt="2026-03-23T05:31:18.333" v="307"/>
          <ac:spMkLst>
            <pc:docMk/>
            <pc:sldMk cId="2277234022" sldId="278"/>
            <ac:spMk id="3" creationId="{4FCFE78B-2628-1A06-AC9A-F992B121E0FB}"/>
          </ac:spMkLst>
        </pc:spChg>
      </pc:sldChg>
      <pc:sldMasterChg chg="setBg modSldLayout">
        <pc:chgData name="krishkd1@hotmail.com" userId="2b24c55d033ccd0d" providerId="LiveId" clId="{BFA08466-2CD4-44B7-A7D3-6B15596063C2}" dt="2026-03-23T05:31:23.622" v="308"/>
        <pc:sldMasterMkLst>
          <pc:docMk/>
          <pc:sldMasterMk cId="0" sldId="2147483648"/>
        </pc:sldMasterMkLst>
        <pc:sldLayoutChg chg="setBg">
          <pc:chgData name="krishkd1@hotmail.com" userId="2b24c55d033ccd0d" providerId="LiveId" clId="{BFA08466-2CD4-44B7-A7D3-6B15596063C2}" dt="2026-03-23T05:31:23.622" v="308"/>
          <pc:sldLayoutMkLst>
            <pc:docMk/>
            <pc:sldMasterMk cId="0" sldId="2147483648"/>
            <pc:sldLayoutMk cId="0" sldId="2147483649"/>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0"/>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1"/>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2"/>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3"/>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4"/>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5"/>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6"/>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7"/>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8"/>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59"/>
          </pc:sldLayoutMkLst>
        </pc:sldLayoutChg>
        <pc:sldLayoutChg chg="setBg">
          <pc:chgData name="krishkd1@hotmail.com" userId="2b24c55d033ccd0d" providerId="LiveId" clId="{BFA08466-2CD4-44B7-A7D3-6B15596063C2}" dt="2026-03-23T05:31:23.622" v="308"/>
          <pc:sldLayoutMkLst>
            <pc:docMk/>
            <pc:sldMasterMk cId="0" sldId="2147483648"/>
            <pc:sldLayoutMk cId="0" sldId="2147483660"/>
          </pc:sldLayoutMkLst>
        </pc:sldLayoutChg>
      </pc:sldMasterChg>
      <pc:sldMasterChg chg="setBg modSldLayout">
        <pc:chgData name="krishkd1@hotmail.com" userId="2b24c55d033ccd0d" providerId="LiveId" clId="{BFA08466-2CD4-44B7-A7D3-6B15596063C2}" dt="2026-03-23T05:31:15.162" v="301"/>
        <pc:sldMasterMkLst>
          <pc:docMk/>
          <pc:sldMasterMk cId="3716932543" sldId="2147483687"/>
        </pc:sldMasterMkLst>
        <pc:sldLayoutChg chg="setBg">
          <pc:chgData name="krishkd1@hotmail.com" userId="2b24c55d033ccd0d" providerId="LiveId" clId="{BFA08466-2CD4-44B7-A7D3-6B15596063C2}" dt="2026-03-23T05:31:15.162" v="301"/>
          <pc:sldLayoutMkLst>
            <pc:docMk/>
            <pc:sldMasterMk cId="3716932543" sldId="2147483687"/>
            <pc:sldLayoutMk cId="2053433598" sldId="2147483688"/>
          </pc:sldLayoutMkLst>
        </pc:sldLayoutChg>
        <pc:sldLayoutChg chg="setBg">
          <pc:chgData name="krishkd1@hotmail.com" userId="2b24c55d033ccd0d" providerId="LiveId" clId="{BFA08466-2CD4-44B7-A7D3-6B15596063C2}" dt="2026-03-23T05:31:15.162" v="301"/>
          <pc:sldLayoutMkLst>
            <pc:docMk/>
            <pc:sldMasterMk cId="3716932543" sldId="2147483687"/>
            <pc:sldLayoutMk cId="2429290337" sldId="2147483689"/>
          </pc:sldLayoutMkLst>
        </pc:sldLayoutChg>
        <pc:sldLayoutChg chg="setBg">
          <pc:chgData name="krishkd1@hotmail.com" userId="2b24c55d033ccd0d" providerId="LiveId" clId="{BFA08466-2CD4-44B7-A7D3-6B15596063C2}" dt="2026-03-23T05:31:15.162" v="301"/>
          <pc:sldLayoutMkLst>
            <pc:docMk/>
            <pc:sldMasterMk cId="3716932543" sldId="2147483687"/>
            <pc:sldLayoutMk cId="1448899083" sldId="2147483690"/>
          </pc:sldLayoutMkLst>
        </pc:sldLayoutChg>
        <pc:sldLayoutChg chg="setBg">
          <pc:chgData name="krishkd1@hotmail.com" userId="2b24c55d033ccd0d" providerId="LiveId" clId="{BFA08466-2CD4-44B7-A7D3-6B15596063C2}" dt="2026-03-23T05:31:15.162" v="301"/>
          <pc:sldLayoutMkLst>
            <pc:docMk/>
            <pc:sldMasterMk cId="3716932543" sldId="2147483687"/>
            <pc:sldLayoutMk cId="2423468857" sldId="2147483691"/>
          </pc:sldLayoutMkLst>
        </pc:sldLayoutChg>
        <pc:sldLayoutChg chg="setBg">
          <pc:chgData name="krishkd1@hotmail.com" userId="2b24c55d033ccd0d" providerId="LiveId" clId="{BFA08466-2CD4-44B7-A7D3-6B15596063C2}" dt="2026-03-23T05:31:15.162" v="301"/>
          <pc:sldLayoutMkLst>
            <pc:docMk/>
            <pc:sldMasterMk cId="3716932543" sldId="2147483687"/>
            <pc:sldLayoutMk cId="1047083067" sldId="2147483692"/>
          </pc:sldLayoutMkLst>
        </pc:sldLayoutChg>
        <pc:sldLayoutChg chg="setBg">
          <pc:chgData name="krishkd1@hotmail.com" userId="2b24c55d033ccd0d" providerId="LiveId" clId="{BFA08466-2CD4-44B7-A7D3-6B15596063C2}" dt="2026-03-23T05:31:15.162" v="301"/>
          <pc:sldLayoutMkLst>
            <pc:docMk/>
            <pc:sldMasterMk cId="3716932543" sldId="2147483687"/>
            <pc:sldLayoutMk cId="4004918268" sldId="2147483693"/>
          </pc:sldLayoutMkLst>
        </pc:sldLayoutChg>
        <pc:sldLayoutChg chg="setBg">
          <pc:chgData name="krishkd1@hotmail.com" userId="2b24c55d033ccd0d" providerId="LiveId" clId="{BFA08466-2CD4-44B7-A7D3-6B15596063C2}" dt="2026-03-23T05:31:15.162" v="301"/>
          <pc:sldLayoutMkLst>
            <pc:docMk/>
            <pc:sldMasterMk cId="3716932543" sldId="2147483687"/>
            <pc:sldLayoutMk cId="2500812025" sldId="2147483694"/>
          </pc:sldLayoutMkLst>
        </pc:sldLayoutChg>
        <pc:sldLayoutChg chg="setBg">
          <pc:chgData name="krishkd1@hotmail.com" userId="2b24c55d033ccd0d" providerId="LiveId" clId="{BFA08466-2CD4-44B7-A7D3-6B15596063C2}" dt="2026-03-23T05:31:15.162" v="301"/>
          <pc:sldLayoutMkLst>
            <pc:docMk/>
            <pc:sldMasterMk cId="3716932543" sldId="2147483687"/>
            <pc:sldLayoutMk cId="1337395735" sldId="2147483695"/>
          </pc:sldLayoutMkLst>
        </pc:sldLayoutChg>
        <pc:sldLayoutChg chg="setBg">
          <pc:chgData name="krishkd1@hotmail.com" userId="2b24c55d033ccd0d" providerId="LiveId" clId="{BFA08466-2CD4-44B7-A7D3-6B15596063C2}" dt="2026-03-23T05:31:15.162" v="301"/>
          <pc:sldLayoutMkLst>
            <pc:docMk/>
            <pc:sldMasterMk cId="3716932543" sldId="2147483687"/>
            <pc:sldLayoutMk cId="39934856" sldId="2147483696"/>
          </pc:sldLayoutMkLst>
        </pc:sldLayoutChg>
        <pc:sldLayoutChg chg="setBg">
          <pc:chgData name="krishkd1@hotmail.com" userId="2b24c55d033ccd0d" providerId="LiveId" clId="{BFA08466-2CD4-44B7-A7D3-6B15596063C2}" dt="2026-03-23T05:31:15.162" v="301"/>
          <pc:sldLayoutMkLst>
            <pc:docMk/>
            <pc:sldMasterMk cId="3716932543" sldId="2147483687"/>
            <pc:sldLayoutMk cId="113432622" sldId="2147483697"/>
          </pc:sldLayoutMkLst>
        </pc:sldLayoutChg>
        <pc:sldLayoutChg chg="setBg">
          <pc:chgData name="krishkd1@hotmail.com" userId="2b24c55d033ccd0d" providerId="LiveId" clId="{BFA08466-2CD4-44B7-A7D3-6B15596063C2}" dt="2026-03-23T05:31:15.162" v="301"/>
          <pc:sldLayoutMkLst>
            <pc:docMk/>
            <pc:sldMasterMk cId="3716932543" sldId="2147483687"/>
            <pc:sldLayoutMk cId="1826766574" sldId="2147483698"/>
          </pc:sldLayoutMkLst>
        </pc:sldLayoutChg>
        <pc:sldLayoutChg chg="setBg">
          <pc:chgData name="krishkd1@hotmail.com" userId="2b24c55d033ccd0d" providerId="LiveId" clId="{BFA08466-2CD4-44B7-A7D3-6B15596063C2}" dt="2026-03-23T05:31:15.162" v="301"/>
          <pc:sldLayoutMkLst>
            <pc:docMk/>
            <pc:sldMasterMk cId="3716932543" sldId="2147483687"/>
            <pc:sldLayoutMk cId="3871506978" sldId="214748369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E98116-1B7B-41DC-A7A4-6C3630BBB325}" type="datetimeFigureOut">
              <a:rPr lang="en-US" smtClean="0"/>
              <a:t>3/23/2026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ECFF8-F955-4E8C-AEF6-C1C5474870EC}"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2143125" y="695325"/>
            <a:ext cx="2571750" cy="3429000"/>
          </a:xfrm>
          <a:prstGeom prst="rect">
            <a:avLst/>
          </a:prstGeom>
          <a:solidFill>
            <a:srgbClr val="FFFFFF"/>
          </a:solidFill>
          <a:ln w="9525">
            <a:solidFill>
              <a:srgbClr val="000000"/>
            </a:solidFill>
            <a:miter lim="800000"/>
            <a:headEnd/>
            <a:tailEnd/>
          </a:ln>
        </p:spPr>
        <p:txBody>
          <a:bodyPr wrap="none" anchor="ctr"/>
          <a:lstStyle/>
          <a:p>
            <a:endParaRPr lang="en-US" altLang="en-US"/>
          </a:p>
        </p:txBody>
      </p:sp>
      <p:sp>
        <p:nvSpPr>
          <p:cNvPr id="24579" name="Rectangle 2"/>
          <p:cNvSpPr>
            <a:spLocks noGrp="1" noChangeArrowheads="1"/>
          </p:cNvSpPr>
          <p:nvPr>
            <p:ph type="body"/>
          </p:nvPr>
        </p:nvSpPr>
        <p:spPr>
          <a:xfrm>
            <a:off x="685800" y="4343400"/>
            <a:ext cx="5484813" cy="4114800"/>
          </a:xfrm>
          <a:noFill/>
          <a:ln/>
        </p:spPr>
        <p:txBody>
          <a:bodyPr wrap="none" anchor="ctr"/>
          <a:lstStyle/>
          <a:p>
            <a:endParaRPr lang="en-US" alt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EE7EDC1-8223-4976-85B8-F211F4851A34}" type="datetimeFigureOut">
              <a:rPr lang="en-US" smtClean="0"/>
              <a:t>3/23/2026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EE7EDC1-8223-4976-85B8-F211F4851A34}" type="datetimeFigureOut">
              <a:rPr lang="en-US" smtClean="0"/>
              <a:t>3/23/2026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E7EDC1-8223-4976-85B8-F211F4851A34}" type="datetimeFigureOut">
              <a:rPr lang="en-US" smtClean="0"/>
              <a:t>3/23/2026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EE7EDC1-8223-4976-85B8-F211F4851A34}" type="datetimeFigureOut">
              <a:rPr lang="en-US" smtClean="0"/>
              <a:t>3/23/2026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EE7EDC1-8223-4976-85B8-F211F4851A34}" type="datetimeFigureOut">
              <a:rPr lang="en-US" smtClean="0"/>
              <a:t>3/23/2026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EE7EDC1-8223-4976-85B8-F211F4851A34}" type="datetimeFigureOut">
              <a:rPr lang="en-US" smtClean="0"/>
              <a:t>3/23/2026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E7EDC1-8223-4976-85B8-F211F4851A34}" type="datetimeFigureOut">
              <a:rPr lang="en-US" smtClean="0"/>
              <a:t>3/23/2026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E7EDC1-8223-4976-85B8-F211F4851A34}" type="datetimeFigureOut">
              <a:rPr lang="en-US" smtClean="0"/>
              <a:t>3/23/2026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E7EDC1-8223-4976-85B8-F211F4851A34}" type="datetimeFigureOut">
              <a:rPr lang="en-US" smtClean="0"/>
              <a:t>3/23/2026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EE7EDC1-8223-4976-85B8-F211F4851A34}" type="datetimeFigureOut">
              <a:rPr lang="en-US" smtClean="0"/>
              <a:t>3/23/2026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EE7EDC1-8223-4976-85B8-F211F4851A34}" type="datetimeFigureOut">
              <a:rPr lang="en-US" smtClean="0"/>
              <a:t>3/23/2026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C50C9C-C6AD-41BE-884B-C03DF82632CA}" type="slidenum">
              <a:rPr lang="en-IN" smtClean="0"/>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6425" cy="1139825"/>
          </a:xfrm>
        </p:spPr>
        <p:txBody>
          <a:bodyPr/>
          <a:lstStyle/>
          <a:p>
            <a:r>
              <a:rPr lang="en-US"/>
              <a:t>Click to edit Master title style</a:t>
            </a:r>
          </a:p>
        </p:txBody>
      </p:sp>
      <p:sp>
        <p:nvSpPr>
          <p:cNvPr id="3" name="Table Placeholder 2"/>
          <p:cNvSpPr>
            <a:spLocks noGrp="1"/>
          </p:cNvSpPr>
          <p:nvPr>
            <p:ph type="tbl" idx="1"/>
          </p:nvPr>
        </p:nvSpPr>
        <p:spPr>
          <a:xfrm>
            <a:off x="457200" y="1600200"/>
            <a:ext cx="8226425" cy="4522788"/>
          </a:xfrm>
        </p:spPr>
        <p:txBody>
          <a:bodyPr/>
          <a:lstStyle/>
          <a:p>
            <a:pPr lvl="0"/>
            <a:endParaRPr lang="en-US" noProof="0"/>
          </a:p>
        </p:txBody>
      </p:sp>
      <p:sp>
        <p:nvSpPr>
          <p:cNvPr id="4" name="Rectangle 3"/>
          <p:cNvSpPr>
            <a:spLocks noGrp="1" noChangeArrowheads="1"/>
          </p:cNvSpPr>
          <p:nvPr>
            <p:ph type="dt" idx="10"/>
          </p:nvPr>
        </p:nvSpPr>
        <p:spPr>
          <a:ln/>
        </p:spPr>
        <p:txBody>
          <a:bodyPr/>
          <a:lstStyle>
            <a:lvl1pPr>
              <a:defRPr/>
            </a:lvl1pPr>
          </a:lstStyle>
          <a:p>
            <a:endParaRPr lang="en-US"/>
          </a:p>
        </p:txBody>
      </p:sp>
      <p:sp>
        <p:nvSpPr>
          <p:cNvPr id="5" name="Rectangle 4"/>
          <p:cNvSpPr>
            <a:spLocks noGrp="1" noChangeArrowheads="1"/>
          </p:cNvSpPr>
          <p:nvPr>
            <p:ph type="ftr" idx="11"/>
          </p:nvPr>
        </p:nvSpPr>
        <p:spPr>
          <a:ln/>
        </p:spPr>
        <p:txBody>
          <a:bodyPr/>
          <a:lstStyle>
            <a:lvl1pPr>
              <a:defRPr/>
            </a:lvl1pPr>
          </a:lstStyle>
          <a:p>
            <a:endParaRPr lang="en-US"/>
          </a:p>
        </p:txBody>
      </p:sp>
      <p:sp>
        <p:nvSpPr>
          <p:cNvPr id="6" name="Rectangle 5"/>
          <p:cNvSpPr>
            <a:spLocks noGrp="1" noChangeArrowheads="1"/>
          </p:cNvSpPr>
          <p:nvPr>
            <p:ph type="sldNum" idx="12"/>
          </p:nvPr>
        </p:nvSpPr>
        <p:spPr>
          <a:ln/>
        </p:spPr>
        <p:txBody>
          <a:bodyPr/>
          <a:lstStyle>
            <a:lvl1pPr>
              <a:defRPr/>
            </a:lvl1pPr>
          </a:lstStyle>
          <a:p>
            <a:fld id="{F4D49A51-7DD7-4EDA-89B4-A642A536DA5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E7EDC1-8223-4976-85B8-F211F4851A34}" type="datetimeFigureOut">
              <a:rPr lang="en-US" smtClean="0"/>
              <a:t>3/23/2026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C50C9C-C6AD-41BE-884B-C03DF82632CA}"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6FF9-3509-0793-70CB-82D1192B7366}"/>
              </a:ext>
            </a:extLst>
          </p:cNvPr>
          <p:cNvSpPr>
            <a:spLocks noGrp="1"/>
          </p:cNvSpPr>
          <p:nvPr>
            <p:ph type="ctrTitle"/>
          </p:nvPr>
        </p:nvSpPr>
        <p:spPr/>
        <p:txBody>
          <a:bodyPr/>
          <a:lstStyle/>
          <a:p>
            <a:r>
              <a:rPr lang="en-IN" dirty="0"/>
              <a:t>G.B SHAW’S PYGMALION</a:t>
            </a:r>
            <a:br>
              <a:rPr lang="en-IN" dirty="0"/>
            </a:br>
            <a:r>
              <a:rPr lang="en-IN" dirty="0"/>
              <a:t>For Semester IV</a:t>
            </a:r>
          </a:p>
        </p:txBody>
      </p:sp>
      <p:sp>
        <p:nvSpPr>
          <p:cNvPr id="3" name="Subtitle 2">
            <a:extLst>
              <a:ext uri="{FF2B5EF4-FFF2-40B4-BE49-F238E27FC236}">
                <a16:creationId xmlns:a16="http://schemas.microsoft.com/office/drawing/2014/main" id="{4FCFE78B-2628-1A06-AC9A-F992B121E0FB}"/>
              </a:ext>
            </a:extLst>
          </p:cNvPr>
          <p:cNvSpPr>
            <a:spLocks noGrp="1"/>
          </p:cNvSpPr>
          <p:nvPr>
            <p:ph type="subTitle" idx="1"/>
          </p:nvPr>
        </p:nvSpPr>
        <p:spPr/>
        <p:txBody>
          <a:bodyPr/>
          <a:lstStyle/>
          <a:p>
            <a:r>
              <a:rPr lang="en-IN" dirty="0"/>
              <a:t>Dr. Krisha Das</a:t>
            </a:r>
          </a:p>
          <a:p>
            <a:r>
              <a:rPr lang="en-IN" dirty="0"/>
              <a:t>Department of English</a:t>
            </a:r>
          </a:p>
          <a:p>
            <a:r>
              <a:rPr lang="en-IN" dirty="0" err="1"/>
              <a:t>Handique</a:t>
            </a:r>
            <a:r>
              <a:rPr lang="en-IN" dirty="0"/>
              <a:t> Girls’ College</a:t>
            </a:r>
          </a:p>
          <a:p>
            <a:endParaRPr lang="en-IN" dirty="0"/>
          </a:p>
        </p:txBody>
      </p:sp>
    </p:spTree>
    <p:extLst>
      <p:ext uri="{BB962C8B-B14F-4D97-AF65-F5344CB8AC3E}">
        <p14:creationId xmlns:p14="http://schemas.microsoft.com/office/powerpoint/2010/main" val="2277234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5729"/>
            <a:ext cx="7772400" cy="2214577"/>
          </a:xfrm>
        </p:spPr>
        <p:txBody>
          <a:bodyPr>
            <a:normAutofit/>
          </a:bodyPr>
          <a:lstStyle/>
          <a:p>
            <a:r>
              <a:rPr lang="en-US" altLang="zh-TW" u="sng" dirty="0">
                <a:latin typeface="Franklin Gothic Medium" pitchFamily="34" charset="0"/>
              </a:rPr>
              <a:t>G.B. SHAW (1856-1950) </a:t>
            </a:r>
            <a:br>
              <a:rPr lang="en-US" altLang="en-US" b="1" dirty="0">
                <a:solidFill>
                  <a:srgbClr val="002060"/>
                </a:solidFill>
                <a:latin typeface="Engravers MT" pitchFamily="18" charset="0"/>
              </a:rPr>
            </a:br>
            <a:endParaRPr lang="en-IN" dirty="0">
              <a:solidFill>
                <a:srgbClr val="002060"/>
              </a:solidFill>
              <a:latin typeface="Andalus" pitchFamily="18" charset="-78"/>
              <a:cs typeface="Andalus" pitchFamily="18" charset="-78"/>
            </a:endParaRPr>
          </a:p>
        </p:txBody>
      </p:sp>
      <p:sp>
        <p:nvSpPr>
          <p:cNvPr id="3" name="Subtitle 2"/>
          <p:cNvSpPr>
            <a:spLocks noGrp="1"/>
          </p:cNvSpPr>
          <p:nvPr>
            <p:ph type="subTitle" idx="1"/>
          </p:nvPr>
        </p:nvSpPr>
        <p:spPr>
          <a:xfrm>
            <a:off x="428596" y="1928802"/>
            <a:ext cx="5286412" cy="4500594"/>
          </a:xfrm>
        </p:spPr>
        <p:txBody>
          <a:bodyPr/>
          <a:lstStyle/>
          <a:p>
            <a:pPr algn="l">
              <a:buFont typeface="Arial" pitchFamily="34" charset="0"/>
              <a:buChar char="•"/>
            </a:pPr>
            <a:r>
              <a:rPr lang="en-US" altLang="zh-TW" dirty="0">
                <a:solidFill>
                  <a:srgbClr val="002060"/>
                </a:solidFill>
                <a:latin typeface="Times New Roman" pitchFamily="18" charset="0"/>
                <a:cs typeface="Times New Roman" pitchFamily="18" charset="0"/>
              </a:rPr>
              <a:t>An Irish playwright</a:t>
            </a:r>
          </a:p>
          <a:p>
            <a:pPr algn="l">
              <a:buFont typeface="Arial" pitchFamily="34" charset="0"/>
              <a:buChar char="•"/>
            </a:pPr>
            <a:r>
              <a:rPr lang="en-US" altLang="zh-TW" dirty="0">
                <a:solidFill>
                  <a:srgbClr val="002060"/>
                </a:solidFill>
                <a:latin typeface="Times New Roman" pitchFamily="18" charset="0"/>
                <a:cs typeface="Times New Roman" pitchFamily="18" charset="0"/>
              </a:rPr>
              <a:t>Winner of the Nobel Prize for Literature</a:t>
            </a:r>
          </a:p>
          <a:p>
            <a:pPr algn="l">
              <a:buFont typeface="Arial" pitchFamily="34" charset="0"/>
              <a:buChar char="•"/>
            </a:pPr>
            <a:r>
              <a:rPr lang="en-US" altLang="zh-TW" dirty="0">
                <a:solidFill>
                  <a:srgbClr val="002060"/>
                </a:solidFill>
                <a:latin typeface="Times New Roman" pitchFamily="18" charset="0"/>
                <a:cs typeface="Times New Roman" pitchFamily="18" charset="0"/>
              </a:rPr>
              <a:t>After those of William Shakespeare, Shaw's plays are some of the most widely produced in English language theatre.</a:t>
            </a:r>
          </a:p>
          <a:p>
            <a:pPr algn="l"/>
            <a:endParaRPr lang="en-IN" dirty="0">
              <a:solidFill>
                <a:srgbClr val="FF0000"/>
              </a:solidFill>
              <a:latin typeface="Andalus" pitchFamily="18" charset="-78"/>
              <a:cs typeface="Andalus" pitchFamily="18" charset="-78"/>
            </a:endParaRPr>
          </a:p>
        </p:txBody>
      </p:sp>
      <p:pic>
        <p:nvPicPr>
          <p:cNvPr id="4" name="Picture 9" descr="GBS"/>
          <p:cNvPicPr>
            <a:picLocks noGrp="1" noChangeAspect="1" noChangeArrowheads="1"/>
          </p:cNvPicPr>
          <p:nvPr>
            <p:ph type="clipArt" sz="half" idx="2"/>
          </p:nvPr>
        </p:nvPicPr>
        <p:blipFill>
          <a:blip r:embed="rId2"/>
          <a:srcRect/>
          <a:stretch>
            <a:fillRect/>
          </a:stretch>
        </p:blipFill>
        <p:spPr>
          <a:xfrm>
            <a:off x="5429256" y="2428868"/>
            <a:ext cx="3214710" cy="3286132"/>
          </a:xfrm>
          <a:noFill/>
        </p:spPr>
      </p:pic>
      <p:pic>
        <p:nvPicPr>
          <p:cNvPr id="5" name="Picture 9" descr="GBS"/>
          <p:cNvPicPr>
            <a:picLocks noChangeAspect="1" noChangeArrowheads="1"/>
          </p:cNvPicPr>
          <p:nvPr/>
        </p:nvPicPr>
        <p:blipFill>
          <a:blip r:embed="rId2"/>
          <a:srcRect/>
          <a:stretch>
            <a:fillRect/>
          </a:stretch>
        </p:blipFill>
        <p:spPr>
          <a:xfrm>
            <a:off x="5786446" y="2000240"/>
            <a:ext cx="2857520" cy="371476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5729"/>
            <a:ext cx="7772400" cy="2214577"/>
          </a:xfrm>
        </p:spPr>
        <p:txBody>
          <a:bodyPr>
            <a:normAutofit/>
          </a:bodyPr>
          <a:lstStyle/>
          <a:p>
            <a:r>
              <a:rPr lang="en-US" altLang="zh-CN" b="1" dirty="0">
                <a:latin typeface="Engravers MT" pitchFamily="18" charset="0"/>
                <a:ea typeface="楷体_GB2312" pitchFamily="49" charset="-122"/>
              </a:rPr>
              <a:t>Main works:</a:t>
            </a:r>
            <a:br>
              <a:rPr lang="en-US" altLang="zh-CN" b="1" dirty="0">
                <a:latin typeface="Engravers MT" pitchFamily="18" charset="0"/>
                <a:ea typeface="楷体_GB2312" pitchFamily="49" charset="-122"/>
              </a:rPr>
            </a:br>
            <a:endParaRPr lang="en-IN" dirty="0">
              <a:solidFill>
                <a:srgbClr val="002060"/>
              </a:solidFill>
              <a:latin typeface="Engravers MT" pitchFamily="18" charset="0"/>
              <a:cs typeface="Andalus" pitchFamily="18" charset="-78"/>
            </a:endParaRPr>
          </a:p>
        </p:txBody>
      </p:sp>
      <p:sp>
        <p:nvSpPr>
          <p:cNvPr id="3" name="Subtitle 2"/>
          <p:cNvSpPr>
            <a:spLocks noGrp="1"/>
          </p:cNvSpPr>
          <p:nvPr>
            <p:ph type="subTitle" idx="1"/>
          </p:nvPr>
        </p:nvSpPr>
        <p:spPr>
          <a:xfrm>
            <a:off x="1371600" y="2071678"/>
            <a:ext cx="7129490" cy="4143404"/>
          </a:xfrm>
        </p:spPr>
        <p:txBody>
          <a:bodyPr>
            <a:normAutofit/>
          </a:bodyPr>
          <a:lstStyle/>
          <a:p>
            <a:pPr algn="l">
              <a:buFont typeface="Arial" pitchFamily="34" charset="0"/>
              <a:buChar char="•"/>
            </a:pPr>
            <a:r>
              <a:rPr lang="en-IN" altLang="zh-CN" b="1" dirty="0">
                <a:solidFill>
                  <a:srgbClr val="FF0000"/>
                </a:solidFill>
                <a:latin typeface="Times New Roman" pitchFamily="18" charset="0"/>
                <a:ea typeface="楷体_GB2312" pitchFamily="49" charset="-122"/>
                <a:cs typeface="Times New Roman" pitchFamily="18" charset="0"/>
              </a:rPr>
              <a:t>Candida (1897)</a:t>
            </a:r>
            <a:endParaRPr lang="en-US" altLang="zh-CN" b="1" dirty="0">
              <a:solidFill>
                <a:srgbClr val="FF0000"/>
              </a:solidFill>
              <a:latin typeface="Times New Roman" pitchFamily="18" charset="0"/>
              <a:ea typeface="楷体_GB2312" pitchFamily="49" charset="-122"/>
              <a:cs typeface="Times New Roman" pitchFamily="18" charset="0"/>
            </a:endParaRPr>
          </a:p>
          <a:p>
            <a:pPr algn="l">
              <a:buFont typeface="Arial" pitchFamily="34" charset="0"/>
              <a:buChar char="•"/>
            </a:pPr>
            <a:r>
              <a:rPr lang="en-US" altLang="zh-CN" b="1" dirty="0">
                <a:solidFill>
                  <a:srgbClr val="FF0000"/>
                </a:solidFill>
                <a:latin typeface="Times New Roman" pitchFamily="18" charset="0"/>
                <a:ea typeface="楷体_GB2312" pitchFamily="49" charset="-122"/>
                <a:cs typeface="Times New Roman" pitchFamily="18" charset="0"/>
              </a:rPr>
              <a:t>Man and Superman (1902),</a:t>
            </a:r>
          </a:p>
          <a:p>
            <a:pPr algn="l">
              <a:buFont typeface="Arial" pitchFamily="34" charset="0"/>
              <a:buChar char="•"/>
            </a:pPr>
            <a:r>
              <a:rPr lang="en-US" altLang="zh-CN" b="1" dirty="0">
                <a:solidFill>
                  <a:srgbClr val="FF0000"/>
                </a:solidFill>
                <a:latin typeface="Times New Roman" pitchFamily="18" charset="0"/>
                <a:ea typeface="楷体_GB2312" pitchFamily="49" charset="-122"/>
                <a:cs typeface="Times New Roman" pitchFamily="18" charset="0"/>
              </a:rPr>
              <a:t>John Bull's Other Island (1904), </a:t>
            </a:r>
          </a:p>
          <a:p>
            <a:pPr algn="l">
              <a:buFont typeface="Arial" pitchFamily="34" charset="0"/>
              <a:buChar char="•"/>
            </a:pPr>
            <a:r>
              <a:rPr lang="en-US" altLang="zh-CN" b="1" dirty="0">
                <a:solidFill>
                  <a:srgbClr val="FF0000"/>
                </a:solidFill>
                <a:latin typeface="Times New Roman" pitchFamily="18" charset="0"/>
                <a:ea typeface="楷体_GB2312" pitchFamily="49" charset="-122"/>
                <a:cs typeface="Times New Roman" pitchFamily="18" charset="0"/>
              </a:rPr>
              <a:t>Major Barbara (1905)</a:t>
            </a:r>
          </a:p>
          <a:p>
            <a:pPr algn="l">
              <a:buFont typeface="Arial" pitchFamily="34" charset="0"/>
              <a:buChar char="•"/>
            </a:pPr>
            <a:r>
              <a:rPr lang="en-US" altLang="zh-CN" b="1" dirty="0">
                <a:solidFill>
                  <a:srgbClr val="FF0000"/>
                </a:solidFill>
                <a:latin typeface="Times New Roman" pitchFamily="18" charset="0"/>
                <a:ea typeface="楷体_GB2312" pitchFamily="49" charset="-122"/>
                <a:cs typeface="Times New Roman" pitchFamily="18" charset="0"/>
              </a:rPr>
              <a:t>Pygmalion (1913)</a:t>
            </a:r>
          </a:p>
          <a:p>
            <a:pPr algn="l">
              <a:buFont typeface="Arial" pitchFamily="34" charset="0"/>
              <a:buChar char="•"/>
            </a:pPr>
            <a:r>
              <a:rPr lang="en-IN" b="1" dirty="0">
                <a:solidFill>
                  <a:srgbClr val="FF0000"/>
                </a:solidFill>
                <a:latin typeface="Times New Roman" pitchFamily="18" charset="0"/>
                <a:cs typeface="Times New Roman" pitchFamily="18" charset="0"/>
              </a:rPr>
              <a:t>Saint Joan (1923)</a:t>
            </a:r>
            <a:endParaRPr lang="en-US" altLang="zh-CN" b="1" dirty="0">
              <a:solidFill>
                <a:srgbClr val="FF0000"/>
              </a:solidFill>
              <a:latin typeface="Times New Roman" pitchFamily="18" charset="0"/>
              <a:ea typeface="楷体_GB2312" pitchFamily="49" charset="-122"/>
              <a:cs typeface="Times New Roman" pitchFamily="18" charset="0"/>
            </a:endParaRPr>
          </a:p>
          <a:p>
            <a:pPr algn="l"/>
            <a:endParaRPr lang="en-US" altLang="zh-CN" b="1" i="1" dirty="0">
              <a:solidFill>
                <a:schemeClr val="accent2"/>
              </a:solidFill>
              <a:ea typeface="楷体_GB2312" pitchFamily="49" charset="-122"/>
            </a:endParaRPr>
          </a:p>
          <a:p>
            <a:pPr algn="l"/>
            <a:endParaRPr lang="en-IN" dirty="0">
              <a:solidFill>
                <a:srgbClr val="FF0000"/>
              </a:solidFill>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08BF4-ED35-FB93-BFE2-8A503B833E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A638C6-3BA3-7BAE-CCB4-BFCEDAF8D84C}"/>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r>
              <a:rPr lang="en-IN" dirty="0">
                <a:solidFill>
                  <a:srgbClr val="002060"/>
                </a:solidFill>
                <a:latin typeface="Engravers MT" pitchFamily="18" charset="0"/>
                <a:cs typeface="Andalus" pitchFamily="18" charset="-78"/>
              </a:rPr>
              <a:t>What are Problem Plays</a:t>
            </a: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3" name="Subtitle 2">
            <a:extLst>
              <a:ext uri="{FF2B5EF4-FFF2-40B4-BE49-F238E27FC236}">
                <a16:creationId xmlns:a16="http://schemas.microsoft.com/office/drawing/2014/main" id="{397E717B-12A8-C92C-8D0B-4B9346307BDB}"/>
              </a:ext>
            </a:extLst>
          </p:cNvPr>
          <p:cNvSpPr>
            <a:spLocks noGrp="1"/>
          </p:cNvSpPr>
          <p:nvPr>
            <p:ph type="subTitle" idx="1"/>
          </p:nvPr>
        </p:nvSpPr>
        <p:spPr>
          <a:xfrm>
            <a:off x="1371600" y="1628800"/>
            <a:ext cx="7129490" cy="4586282"/>
          </a:xfrm>
        </p:spPr>
        <p:txBody>
          <a:bodyPr>
            <a:normAutofit/>
          </a:bodyPr>
          <a:lstStyle/>
          <a:p>
            <a:pPr algn="l">
              <a:buFont typeface="Arial" panose="020B0604020202020204" pitchFamily="34" charset="0"/>
              <a:buChar char="•"/>
            </a:pPr>
            <a:r>
              <a:rPr lang="en-US" dirty="0">
                <a:solidFill>
                  <a:schemeClr val="tx1"/>
                </a:solidFill>
              </a:rPr>
              <a:t>Plays that focus on </a:t>
            </a:r>
            <a:r>
              <a:rPr lang="en-US" b="1" dirty="0">
                <a:solidFill>
                  <a:schemeClr val="tx1"/>
                </a:solidFill>
              </a:rPr>
              <a:t>social, moral, and political issues</a:t>
            </a:r>
            <a:endParaRPr lang="en-US" dirty="0">
              <a:solidFill>
                <a:schemeClr val="tx1"/>
              </a:solidFill>
            </a:endParaRPr>
          </a:p>
          <a:p>
            <a:pPr algn="l">
              <a:buFont typeface="Arial" panose="020B0604020202020204" pitchFamily="34" charset="0"/>
              <a:buChar char="•"/>
            </a:pPr>
            <a:r>
              <a:rPr lang="en-US" dirty="0">
                <a:solidFill>
                  <a:schemeClr val="tx1"/>
                </a:solidFill>
              </a:rPr>
              <a:t>Challenge conventional thinking rather than merely entertain</a:t>
            </a:r>
          </a:p>
          <a:p>
            <a:pPr algn="l">
              <a:buFont typeface="Arial" panose="020B0604020202020204" pitchFamily="34" charset="0"/>
              <a:buChar char="•"/>
            </a:pPr>
            <a:r>
              <a:rPr lang="en-US" dirty="0">
                <a:solidFill>
                  <a:schemeClr val="tx1"/>
                </a:solidFill>
              </a:rPr>
              <a:t>Encourage audiences to </a:t>
            </a:r>
            <a:r>
              <a:rPr lang="en-US" b="1" dirty="0">
                <a:solidFill>
                  <a:schemeClr val="tx1"/>
                </a:solidFill>
              </a:rPr>
              <a:t>think, debate, and question</a:t>
            </a:r>
            <a:r>
              <a:rPr lang="en-US" dirty="0">
                <a:solidFill>
                  <a:schemeClr val="tx1"/>
                </a:solidFill>
              </a:rPr>
              <a:t> society</a:t>
            </a:r>
          </a:p>
          <a:p>
            <a:pPr algn="l">
              <a:buFont typeface="Arial" panose="020B0604020202020204" pitchFamily="34" charset="0"/>
              <a:buChar char="•"/>
            </a:pPr>
            <a:r>
              <a:rPr lang="en-US" dirty="0">
                <a:solidFill>
                  <a:schemeClr val="tx1"/>
                </a:solidFill>
              </a:rPr>
              <a:t>Often present </a:t>
            </a:r>
            <a:r>
              <a:rPr lang="en-US" b="1" dirty="0">
                <a:solidFill>
                  <a:schemeClr val="tx1"/>
                </a:solidFill>
              </a:rPr>
              <a:t>conflicting viewpoints</a:t>
            </a:r>
            <a:r>
              <a:rPr lang="en-US" dirty="0">
                <a:solidFill>
                  <a:schemeClr val="tx1"/>
                </a:solidFill>
              </a:rPr>
              <a:t> instead of easy solutions</a:t>
            </a:r>
          </a:p>
          <a:p>
            <a:pPr algn="l"/>
            <a:endParaRPr lang="en-IN" dirty="0">
              <a:solidFill>
                <a:srgbClr val="FF0000"/>
              </a:solidFill>
              <a:latin typeface="Andalus" pitchFamily="18" charset="-78"/>
              <a:cs typeface="Andalus" pitchFamily="18" charset="-78"/>
            </a:endParaRPr>
          </a:p>
        </p:txBody>
      </p:sp>
    </p:spTree>
    <p:extLst>
      <p:ext uri="{BB962C8B-B14F-4D97-AF65-F5344CB8AC3E}">
        <p14:creationId xmlns:p14="http://schemas.microsoft.com/office/powerpoint/2010/main" val="829663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56EC9-BF78-6963-7CF4-1F17F2ECA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EDE86-901D-47D6-E9A2-DBC3BEC1EF98}"/>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r>
              <a:rPr lang="en-IN" dirty="0">
                <a:solidFill>
                  <a:srgbClr val="002060"/>
                </a:solidFill>
                <a:latin typeface="Engravers MT" pitchFamily="18" charset="0"/>
                <a:cs typeface="Andalus" pitchFamily="18" charset="-78"/>
              </a:rPr>
              <a:t>Shaw as a social reformer</a:t>
            </a: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8E0EB0E2-2C10-2AB2-5167-F2A36F19AB76}"/>
              </a:ext>
            </a:extLst>
          </p:cNvPr>
          <p:cNvSpPr>
            <a:spLocks noGrp="1" noChangeArrowheads="1"/>
          </p:cNvSpPr>
          <p:nvPr>
            <p:ph type="subTitle" idx="1"/>
          </p:nvPr>
        </p:nvSpPr>
        <p:spPr bwMode="auto">
          <a:xfrm>
            <a:off x="756687" y="1506850"/>
            <a:ext cx="810151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Influenced by </a:t>
            </a:r>
            <a:r>
              <a:rPr kumimoji="0" lang="en-US" altLang="en-US" sz="2400" b="1" i="0" u="none" strike="noStrike" cap="none" normalizeH="0" baseline="0" dirty="0">
                <a:ln>
                  <a:noFill/>
                </a:ln>
                <a:solidFill>
                  <a:schemeClr val="tx1"/>
                </a:solidFill>
                <a:effectLst/>
                <a:latin typeface="Arial" panose="020B0604020202020204" pitchFamily="34" charset="0"/>
              </a:rPr>
              <a:t>Fabian Socialism</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Believed drama should provoke </a:t>
            </a:r>
            <a:r>
              <a:rPr kumimoji="0" lang="en-US" altLang="en-US" sz="2400" b="1" i="0" u="none" strike="noStrike" cap="none" normalizeH="0" baseline="0" dirty="0">
                <a:ln>
                  <a:noFill/>
                </a:ln>
                <a:solidFill>
                  <a:schemeClr val="tx1"/>
                </a:solidFill>
                <a:effectLst/>
                <a:latin typeface="Arial" panose="020B0604020202020204" pitchFamily="34" charset="0"/>
              </a:rPr>
              <a:t>intellectual discussion</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Used </a:t>
            </a:r>
            <a:r>
              <a:rPr kumimoji="0" lang="en-US" altLang="en-US" sz="2400" b="1" i="0" u="none" strike="noStrike" cap="none" normalizeH="0" baseline="0" dirty="0">
                <a:ln>
                  <a:noFill/>
                </a:ln>
                <a:solidFill>
                  <a:schemeClr val="tx1"/>
                </a:solidFill>
                <a:effectLst/>
                <a:latin typeface="Arial" panose="020B0604020202020204" pitchFamily="34" charset="0"/>
              </a:rPr>
              <a:t>wit, irony, and paradox</a:t>
            </a:r>
            <a:r>
              <a:rPr kumimoji="0" lang="en-US" altLang="en-US" sz="2400" b="0" i="0" u="none" strike="noStrike" cap="none" normalizeH="0" baseline="0" dirty="0">
                <a:ln>
                  <a:noFill/>
                </a:ln>
                <a:solidFill>
                  <a:schemeClr val="tx1"/>
                </a:solidFill>
                <a:effectLst/>
                <a:latin typeface="Arial" panose="020B0604020202020204" pitchFamily="34" charset="0"/>
              </a:rPr>
              <a:t> to expose social hypocrisy</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Characters act as </a:t>
            </a:r>
            <a:r>
              <a:rPr kumimoji="0" lang="en-US" altLang="en-US" sz="2400" b="1" i="0" u="none" strike="noStrike" cap="none" normalizeH="0" baseline="0" dirty="0">
                <a:ln>
                  <a:noFill/>
                </a:ln>
                <a:solidFill>
                  <a:schemeClr val="tx1"/>
                </a:solidFill>
                <a:effectLst/>
                <a:latin typeface="Arial" panose="020B0604020202020204" pitchFamily="34" charset="0"/>
              </a:rPr>
              <a:t>voices of ideas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1569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8B2CF-63F9-2584-1FF8-D50E2DCBA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BC15A-7606-A4B9-6D70-76CBB879734D}"/>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r>
              <a:rPr lang="en-IN" dirty="0">
                <a:solidFill>
                  <a:srgbClr val="002060"/>
                </a:solidFill>
                <a:latin typeface="Engravers MT" pitchFamily="18" charset="0"/>
                <a:cs typeface="Andalus" pitchFamily="18" charset="-78"/>
              </a:rPr>
              <a:t>Shaw as a social reformer</a:t>
            </a: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81CB00CC-C702-F41E-91ED-A32D4FC50D7A}"/>
              </a:ext>
            </a:extLst>
          </p:cNvPr>
          <p:cNvSpPr>
            <a:spLocks noGrp="1" noChangeArrowheads="1"/>
          </p:cNvSpPr>
          <p:nvPr>
            <p:ph type="subTitle" idx="1"/>
          </p:nvPr>
        </p:nvSpPr>
        <p:spPr bwMode="auto">
          <a:xfrm>
            <a:off x="756687" y="1506850"/>
            <a:ext cx="810151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Influenced by </a:t>
            </a:r>
            <a:r>
              <a:rPr kumimoji="0" lang="en-US" altLang="en-US" sz="2400" b="1" i="0" u="none" strike="noStrike" cap="none" normalizeH="0" baseline="0" dirty="0">
                <a:ln>
                  <a:noFill/>
                </a:ln>
                <a:solidFill>
                  <a:schemeClr val="tx1"/>
                </a:solidFill>
                <a:effectLst/>
                <a:latin typeface="Arial" panose="020B0604020202020204" pitchFamily="34" charset="0"/>
              </a:rPr>
              <a:t>Fabian Socialism</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Believed drama should provoke </a:t>
            </a:r>
            <a:r>
              <a:rPr kumimoji="0" lang="en-US" altLang="en-US" sz="2400" b="1" i="0" u="none" strike="noStrike" cap="none" normalizeH="0" baseline="0" dirty="0">
                <a:ln>
                  <a:noFill/>
                </a:ln>
                <a:solidFill>
                  <a:schemeClr val="tx1"/>
                </a:solidFill>
                <a:effectLst/>
                <a:latin typeface="Arial" panose="020B0604020202020204" pitchFamily="34" charset="0"/>
              </a:rPr>
              <a:t>intellectual discussion</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Used </a:t>
            </a:r>
            <a:r>
              <a:rPr kumimoji="0" lang="en-US" altLang="en-US" sz="2400" b="1" i="0" u="none" strike="noStrike" cap="none" normalizeH="0" baseline="0" dirty="0">
                <a:ln>
                  <a:noFill/>
                </a:ln>
                <a:solidFill>
                  <a:schemeClr val="tx1"/>
                </a:solidFill>
                <a:effectLst/>
                <a:latin typeface="Arial" panose="020B0604020202020204" pitchFamily="34" charset="0"/>
              </a:rPr>
              <a:t>wit, irony, and paradox</a:t>
            </a:r>
            <a:r>
              <a:rPr kumimoji="0" lang="en-US" altLang="en-US" sz="2400" b="0" i="0" u="none" strike="noStrike" cap="none" normalizeH="0" baseline="0" dirty="0">
                <a:ln>
                  <a:noFill/>
                </a:ln>
                <a:solidFill>
                  <a:schemeClr val="tx1"/>
                </a:solidFill>
                <a:effectLst/>
                <a:latin typeface="Arial" panose="020B0604020202020204" pitchFamily="34" charset="0"/>
              </a:rPr>
              <a:t> to expose social hypocrisy</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Characters act as </a:t>
            </a:r>
            <a:r>
              <a:rPr kumimoji="0" lang="en-US" altLang="en-US" sz="2400" b="1" i="0" u="none" strike="noStrike" cap="none" normalizeH="0" baseline="0" dirty="0">
                <a:ln>
                  <a:noFill/>
                </a:ln>
                <a:solidFill>
                  <a:schemeClr val="tx1"/>
                </a:solidFill>
                <a:effectLst/>
                <a:latin typeface="Arial" panose="020B0604020202020204" pitchFamily="34" charset="0"/>
              </a:rPr>
              <a:t>voices of ideas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97420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357A4-0F8C-B2D7-BB6D-0EFC1154B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0AFBB-D435-A8D1-D569-4C90B1A374B2}"/>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86179AC9-DA03-E742-3BF5-DE53CA2025B1}"/>
              </a:ext>
            </a:extLst>
          </p:cNvPr>
          <p:cNvSpPr>
            <a:spLocks noGrp="1" noChangeArrowheads="1"/>
          </p:cNvSpPr>
          <p:nvPr>
            <p:ph type="subTitle" idx="1"/>
          </p:nvPr>
        </p:nvSpPr>
        <p:spPr bwMode="auto">
          <a:xfrm>
            <a:off x="941936" y="1343090"/>
            <a:ext cx="719969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4800" b="1" dirty="0">
                <a:solidFill>
                  <a:schemeClr val="tx1"/>
                </a:solidFill>
              </a:rPr>
              <a:t>Dramatic Techniques</a:t>
            </a:r>
          </a:p>
          <a:p>
            <a:r>
              <a:rPr lang="en-US" sz="4000" dirty="0">
                <a:solidFill>
                  <a:schemeClr val="tx1"/>
                </a:solidFill>
              </a:rPr>
              <a:t>Long debates and discussions</a:t>
            </a:r>
          </a:p>
          <a:p>
            <a:r>
              <a:rPr lang="en-US" sz="4000" dirty="0">
                <a:solidFill>
                  <a:schemeClr val="tx1"/>
                </a:solidFill>
              </a:rPr>
              <a:t>Intellectual humor and satire</a:t>
            </a:r>
          </a:p>
          <a:p>
            <a:r>
              <a:rPr lang="en-US" sz="4000" dirty="0">
                <a:solidFill>
                  <a:schemeClr val="tx1"/>
                </a:solidFill>
              </a:rPr>
              <a:t>Reversal of conventional stereotypes</a:t>
            </a:r>
          </a:p>
          <a:p>
            <a:r>
              <a:rPr lang="en-US" sz="4000" dirty="0">
                <a:solidFill>
                  <a:schemeClr val="tx1"/>
                </a:solidFill>
              </a:rPr>
              <a:t>Prefaces explaining author’s ideas</a:t>
            </a:r>
          </a:p>
        </p:txBody>
      </p:sp>
    </p:spTree>
    <p:extLst>
      <p:ext uri="{BB962C8B-B14F-4D97-AF65-F5344CB8AC3E}">
        <p14:creationId xmlns:p14="http://schemas.microsoft.com/office/powerpoint/2010/main" val="1809935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CFECD-7162-F7E4-1EDF-1F14EDB01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CDB31-061D-DE80-F64B-0A319D6A6841}"/>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178D490D-C231-8EC4-5AB1-3CD1AE98D554}"/>
              </a:ext>
            </a:extLst>
          </p:cNvPr>
          <p:cNvSpPr>
            <a:spLocks noGrp="1" noChangeArrowheads="1"/>
          </p:cNvSpPr>
          <p:nvPr>
            <p:ph type="subTitle" idx="1"/>
          </p:nvPr>
        </p:nvSpPr>
        <p:spPr bwMode="auto">
          <a:xfrm>
            <a:off x="941936" y="930669"/>
            <a:ext cx="7199690" cy="5226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4800" b="1" dirty="0">
                <a:solidFill>
                  <a:schemeClr val="tx1"/>
                </a:solidFill>
              </a:rPr>
              <a:t>Why Shaw’s Problem Plays Matter</a:t>
            </a:r>
          </a:p>
          <a:p>
            <a:pPr marL="571500" indent="-571500" algn="just">
              <a:buFont typeface="Arial" panose="020B0604020202020204" pitchFamily="34" charset="0"/>
              <a:buChar char="•"/>
            </a:pPr>
            <a:r>
              <a:rPr lang="en-US" sz="3600" dirty="0">
                <a:solidFill>
                  <a:schemeClr val="tx1"/>
                </a:solidFill>
              </a:rPr>
              <a:t>Changed English drama from melodrama to </a:t>
            </a:r>
            <a:r>
              <a:rPr lang="en-US" sz="3600" b="1" dirty="0">
                <a:solidFill>
                  <a:schemeClr val="tx1"/>
                </a:solidFill>
              </a:rPr>
              <a:t>idea-driven theatre</a:t>
            </a:r>
            <a:endParaRPr lang="en-US" sz="3600" dirty="0">
              <a:solidFill>
                <a:schemeClr val="tx1"/>
              </a:solidFill>
            </a:endParaRPr>
          </a:p>
          <a:p>
            <a:pPr marL="571500" indent="-571500" algn="just">
              <a:buFont typeface="Arial" panose="020B0604020202020204" pitchFamily="34" charset="0"/>
              <a:buChar char="•"/>
            </a:pPr>
            <a:r>
              <a:rPr lang="en-US" sz="3600" dirty="0">
                <a:solidFill>
                  <a:schemeClr val="tx1"/>
                </a:solidFill>
              </a:rPr>
              <a:t>Still relevant to modern social issues</a:t>
            </a:r>
          </a:p>
          <a:p>
            <a:pPr marL="571500" indent="-571500" algn="just">
              <a:buFont typeface="Arial" panose="020B0604020202020204" pitchFamily="34" charset="0"/>
              <a:buChar char="•"/>
            </a:pPr>
            <a:r>
              <a:rPr lang="en-US" sz="3600" dirty="0">
                <a:solidFill>
                  <a:schemeClr val="tx1"/>
                </a:solidFill>
              </a:rPr>
              <a:t>Combine entertainment with </a:t>
            </a:r>
            <a:r>
              <a:rPr lang="en-US" sz="3600" b="1" dirty="0">
                <a:solidFill>
                  <a:schemeClr val="tx1"/>
                </a:solidFill>
              </a:rPr>
              <a:t>social criticism</a:t>
            </a:r>
            <a:endParaRPr lang="en-US" sz="3600" dirty="0">
              <a:solidFill>
                <a:schemeClr val="tx1"/>
              </a:solidFill>
            </a:endParaRPr>
          </a:p>
        </p:txBody>
      </p:sp>
    </p:spTree>
    <p:extLst>
      <p:ext uri="{BB962C8B-B14F-4D97-AF65-F5344CB8AC3E}">
        <p14:creationId xmlns:p14="http://schemas.microsoft.com/office/powerpoint/2010/main" val="2848569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58868-F027-4960-6D82-2D471F3D4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9C2A0-2FC3-A539-CE21-88AFC8B6AB6F}"/>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879B08A8-ACEB-3716-3825-FC8BDEAA01E8}"/>
              </a:ext>
            </a:extLst>
          </p:cNvPr>
          <p:cNvSpPr>
            <a:spLocks noGrp="1" noChangeArrowheads="1"/>
          </p:cNvSpPr>
          <p:nvPr>
            <p:ph type="subTitle" idx="1"/>
          </p:nvPr>
        </p:nvSpPr>
        <p:spPr bwMode="auto">
          <a:xfrm>
            <a:off x="941936" y="2666529"/>
            <a:ext cx="719969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3600" b="1" dirty="0">
                <a:solidFill>
                  <a:schemeClr val="tx1"/>
                </a:solidFill>
              </a:rPr>
              <a:t>Pygmalion</a:t>
            </a:r>
            <a:br>
              <a:rPr lang="en-US" sz="3600" dirty="0">
                <a:solidFill>
                  <a:schemeClr val="tx1"/>
                </a:solidFill>
              </a:rPr>
            </a:br>
            <a:r>
              <a:rPr lang="en-US" sz="3600" dirty="0">
                <a:solidFill>
                  <a:schemeClr val="tx1"/>
                </a:solidFill>
              </a:rPr>
              <a:t>A Problem Play by George Bernard Shaw</a:t>
            </a:r>
          </a:p>
        </p:txBody>
      </p:sp>
    </p:spTree>
    <p:extLst>
      <p:ext uri="{BB962C8B-B14F-4D97-AF65-F5344CB8AC3E}">
        <p14:creationId xmlns:p14="http://schemas.microsoft.com/office/powerpoint/2010/main" val="23190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4D12F-913D-2C11-F265-129A68EF6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81534-B8DE-3CA1-E88B-6E8E9F3E0AB1}"/>
              </a:ext>
            </a:extLst>
          </p:cNvPr>
          <p:cNvSpPr>
            <a:spLocks noGrp="1"/>
          </p:cNvSpPr>
          <p:nvPr>
            <p:ph type="ctrTitle"/>
          </p:nvPr>
        </p:nvSpPr>
        <p:spPr>
          <a:xfrm>
            <a:off x="971600" y="285729"/>
            <a:ext cx="7486600" cy="357189"/>
          </a:xfrm>
        </p:spPr>
        <p:txBody>
          <a:bodyPr>
            <a:normAutofit fontScale="90000"/>
          </a:bodyPr>
          <a:lstStyle/>
          <a:p>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br>
              <a:rPr lang="en-IN" dirty="0">
                <a:solidFill>
                  <a:srgbClr val="002060"/>
                </a:solidFill>
                <a:latin typeface="Engravers MT" pitchFamily="18" charset="0"/>
                <a:cs typeface="Andalus" pitchFamily="18" charset="-78"/>
              </a:rPr>
            </a:br>
            <a:endParaRPr lang="en-IN" dirty="0">
              <a:solidFill>
                <a:srgbClr val="002060"/>
              </a:solidFill>
              <a:latin typeface="Engravers MT" pitchFamily="18" charset="0"/>
              <a:cs typeface="Andalus" pitchFamily="18" charset="-78"/>
            </a:endParaRPr>
          </a:p>
        </p:txBody>
      </p:sp>
      <p:sp>
        <p:nvSpPr>
          <p:cNvPr id="6" name="Rectangle 3">
            <a:extLst>
              <a:ext uri="{FF2B5EF4-FFF2-40B4-BE49-F238E27FC236}">
                <a16:creationId xmlns:a16="http://schemas.microsoft.com/office/drawing/2014/main" id="{B2DF432B-1D91-1F63-573D-DE532461B2F9}"/>
              </a:ext>
            </a:extLst>
          </p:cNvPr>
          <p:cNvSpPr>
            <a:spLocks noGrp="1" noChangeArrowheads="1"/>
          </p:cNvSpPr>
          <p:nvPr>
            <p:ph type="subTitle" idx="1"/>
          </p:nvPr>
        </p:nvSpPr>
        <p:spPr bwMode="auto">
          <a:xfrm>
            <a:off x="941936" y="358204"/>
            <a:ext cx="7199690"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4800" b="1" dirty="0">
                <a:solidFill>
                  <a:schemeClr val="tx1"/>
                </a:solidFill>
              </a:rPr>
              <a:t>About the Play</a:t>
            </a:r>
          </a:p>
          <a:p>
            <a:pPr marL="571500" indent="-571500" algn="just">
              <a:buFont typeface="Arial" panose="020B0604020202020204" pitchFamily="34" charset="0"/>
              <a:buChar char="•"/>
            </a:pPr>
            <a:r>
              <a:rPr lang="en-US" sz="3600" dirty="0">
                <a:solidFill>
                  <a:schemeClr val="tx1"/>
                </a:solidFill>
              </a:rPr>
              <a:t>Written and first performed in 1913</a:t>
            </a:r>
          </a:p>
          <a:p>
            <a:pPr marL="571500" indent="-571500" algn="just">
              <a:buFont typeface="Arial" panose="020B0604020202020204" pitchFamily="34" charset="0"/>
              <a:buChar char="•"/>
            </a:pPr>
            <a:r>
              <a:rPr lang="en-US" sz="3600" dirty="0">
                <a:solidFill>
                  <a:schemeClr val="tx1"/>
                </a:solidFill>
              </a:rPr>
              <a:t>A social comedy with serious purpose</a:t>
            </a:r>
          </a:p>
          <a:p>
            <a:pPr marL="571500" indent="-571500" algn="just">
              <a:buFont typeface="Arial" panose="020B0604020202020204" pitchFamily="34" charset="0"/>
              <a:buChar char="•"/>
            </a:pPr>
            <a:r>
              <a:rPr lang="en-US" sz="3600" dirty="0">
                <a:solidFill>
                  <a:schemeClr val="tx1"/>
                </a:solidFill>
              </a:rPr>
              <a:t>Focuses on </a:t>
            </a:r>
            <a:r>
              <a:rPr lang="en-US" sz="3600" b="1" dirty="0">
                <a:solidFill>
                  <a:schemeClr val="tx1"/>
                </a:solidFill>
              </a:rPr>
              <a:t>class, language, and identity</a:t>
            </a:r>
            <a:endParaRPr lang="en-US" sz="3600" dirty="0">
              <a:solidFill>
                <a:schemeClr val="tx1"/>
              </a:solidFill>
            </a:endParaRPr>
          </a:p>
          <a:p>
            <a:pPr marL="571500" indent="-571500" algn="just">
              <a:buFont typeface="Arial" panose="020B0604020202020204" pitchFamily="34" charset="0"/>
              <a:buChar char="•"/>
            </a:pPr>
            <a:r>
              <a:rPr lang="en-US" sz="3600" dirty="0">
                <a:solidFill>
                  <a:schemeClr val="tx1"/>
                </a:solidFill>
              </a:rPr>
              <a:t>Inspired by the Greek myth of Pygmalion</a:t>
            </a:r>
          </a:p>
          <a:p>
            <a:endParaRPr lang="en-US" sz="3600" dirty="0">
              <a:solidFill>
                <a:schemeClr val="tx1"/>
              </a:solidFill>
            </a:endParaRPr>
          </a:p>
        </p:txBody>
      </p:sp>
    </p:spTree>
    <p:extLst>
      <p:ext uri="{BB962C8B-B14F-4D97-AF65-F5344CB8AC3E}">
        <p14:creationId xmlns:p14="http://schemas.microsoft.com/office/powerpoint/2010/main" val="219271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5729"/>
            <a:ext cx="7772400" cy="2214577"/>
          </a:xfrm>
        </p:spPr>
        <p:txBody>
          <a:bodyPr>
            <a:normAutofit/>
          </a:bodyPr>
          <a:lstStyle/>
          <a:p>
            <a:pPr algn="l"/>
            <a:r>
              <a:rPr lang="en-US" altLang="zh-CN" b="1" dirty="0">
                <a:latin typeface="Times New Roman" pitchFamily="18" charset="0"/>
              </a:rPr>
              <a:t>	The Greek Myth</a:t>
            </a:r>
            <a:br>
              <a:rPr lang="en-US" altLang="zh-CN" b="1" dirty="0">
                <a:latin typeface="Times New Roman" pitchFamily="18" charset="0"/>
              </a:rPr>
            </a:br>
            <a:endParaRPr lang="en-IN" dirty="0">
              <a:solidFill>
                <a:srgbClr val="002060"/>
              </a:solidFill>
              <a:latin typeface="Andalus" pitchFamily="18" charset="-78"/>
              <a:cs typeface="Andalus" pitchFamily="18" charset="-78"/>
            </a:endParaRPr>
          </a:p>
        </p:txBody>
      </p:sp>
      <p:sp>
        <p:nvSpPr>
          <p:cNvPr id="3" name="Subtitle 2"/>
          <p:cNvSpPr>
            <a:spLocks noGrp="1"/>
          </p:cNvSpPr>
          <p:nvPr>
            <p:ph type="subTitle" idx="1"/>
          </p:nvPr>
        </p:nvSpPr>
        <p:spPr>
          <a:xfrm>
            <a:off x="357158" y="1428736"/>
            <a:ext cx="5857916" cy="5143536"/>
          </a:xfrm>
        </p:spPr>
        <p:txBody>
          <a:bodyPr>
            <a:normAutofit fontScale="92500"/>
          </a:bodyPr>
          <a:lstStyle/>
          <a:p>
            <a:pPr algn="just"/>
            <a:r>
              <a:rPr lang="en-US" altLang="zh-CN" sz="2400" b="1" dirty="0">
                <a:solidFill>
                  <a:srgbClr val="002060"/>
                </a:solidFill>
                <a:latin typeface="Times New Roman" pitchFamily="18" charset="0"/>
              </a:rPr>
              <a:t>In ancient Greek mythology, Pygmalion was a gifted sculptor from Cyprus. He showed no interest in the local women. Instead, he concentrated on his art until one day he ran across a large, flawless piece of ivory and decided to carve a beautiful woman from it. When he finished the statue, Pygmalion found the image of his ideal woman so lovely that he fell in love with it. Then he went to the temple of Aphrodite ( the goddess of love, beauty and fertility ) to ask her to bring the statue to life. When he returned, he found the statue which he named Galatea alive and humbled himself at her feet. At last they got married.</a:t>
            </a:r>
            <a:endParaRPr lang="en-IN" sz="2400" b="1" dirty="0">
              <a:solidFill>
                <a:srgbClr val="002060"/>
              </a:solidFill>
              <a:latin typeface="Andalus" pitchFamily="18" charset="-78"/>
              <a:cs typeface="Andalus" pitchFamily="18" charset="-78"/>
            </a:endParaRPr>
          </a:p>
        </p:txBody>
      </p:sp>
      <p:pic>
        <p:nvPicPr>
          <p:cNvPr id="4" name="Picture 8" descr="warming up 3"/>
          <p:cNvPicPr>
            <a:picLocks noChangeAspect="1" noChangeArrowheads="1"/>
          </p:cNvPicPr>
          <p:nvPr/>
        </p:nvPicPr>
        <p:blipFill>
          <a:blip r:embed="rId2"/>
          <a:srcRect/>
          <a:stretch>
            <a:fillRect/>
          </a:stretch>
        </p:blipFill>
        <p:spPr bwMode="auto">
          <a:xfrm>
            <a:off x="6248401" y="1357298"/>
            <a:ext cx="2681318" cy="464347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Engravers MT" pitchFamily="18" charset="0"/>
              </a:rPr>
              <a:t>Shaw’s Adaptation</a:t>
            </a:r>
          </a:p>
        </p:txBody>
      </p:sp>
      <p:sp>
        <p:nvSpPr>
          <p:cNvPr id="3" name="Content Placeholder 2"/>
          <p:cNvSpPr>
            <a:spLocks noGrp="1"/>
          </p:cNvSpPr>
          <p:nvPr>
            <p:ph idx="1"/>
          </p:nvPr>
        </p:nvSpPr>
        <p:spPr/>
        <p:txBody>
          <a:bodyPr/>
          <a:lstStyle/>
          <a:p>
            <a:r>
              <a:rPr lang="en-US" b="1" dirty="0">
                <a:latin typeface="Times New Roman" pitchFamily="18" charset="0"/>
                <a:cs typeface="Times New Roman" pitchFamily="18" charset="0"/>
              </a:rPr>
              <a:t>The play combines a central story of the transformation of a young woman with elements of myth, fairy tale, and romance.</a:t>
            </a:r>
          </a:p>
          <a:p>
            <a:r>
              <a:rPr lang="en-US" b="1" dirty="0">
                <a:latin typeface="Times New Roman" pitchFamily="18" charset="0"/>
                <a:cs typeface="Times New Roman" pitchFamily="18" charset="0"/>
              </a:rPr>
              <a:t>It also explores social identity and the relations between men and women, among other issues.</a:t>
            </a:r>
          </a:p>
          <a:p>
            <a:r>
              <a:rPr lang="en-US" b="1" dirty="0">
                <a:latin typeface="Times New Roman" pitchFamily="18" charset="0"/>
                <a:cs typeface="Times New Roman" pitchFamily="18" charset="0"/>
              </a:rPr>
              <a:t>The ability to move from one layer of society to another is also explored.</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lnSpcReduction="10000"/>
          </a:bodyPr>
          <a:lstStyle/>
          <a:p>
            <a:r>
              <a:rPr lang="en-US" b="1" dirty="0">
                <a:latin typeface="Times New Roman" pitchFamily="18" charset="0"/>
                <a:cs typeface="Times New Roman" pitchFamily="18" charset="0"/>
              </a:rPr>
              <a:t>Shaw’s play attempts to instruct against the prejudice (still powerfully in place) that dialect and even accent restrict or elevate a person’s success in society.</a:t>
            </a:r>
          </a:p>
          <a:p>
            <a:r>
              <a:rPr lang="en-US" b="1" dirty="0">
                <a:latin typeface="Times New Roman" pitchFamily="18" charset="0"/>
                <a:cs typeface="Times New Roman" pitchFamily="18" charset="0"/>
              </a:rPr>
              <a:t>Shaw intends to prove that esteem in society should be given to worthy individuals, like Eliza, and not unworthy ones, like Clara.</a:t>
            </a:r>
          </a:p>
          <a:p>
            <a:r>
              <a:rPr lang="en-US" b="1" dirty="0">
                <a:latin typeface="Times New Roman" pitchFamily="18" charset="0"/>
                <a:cs typeface="Times New Roman" pitchFamily="18" charset="0"/>
              </a:rPr>
              <a:t>Liza’s ability to fool society about her “real” identity raises questions about appearances and the fundamental absurdities of “rules” in society.</a:t>
            </a:r>
          </a:p>
          <a:p>
            <a:pPr>
              <a:buNone/>
            </a:pPr>
            <a:endParaRPr lang="en-US" dirty="0"/>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1000100" y="2928934"/>
            <a:ext cx="7500990" cy="3033716"/>
          </a:xfrm>
        </p:spPr>
        <p:txBody>
          <a:bodyPr>
            <a:normAutofit/>
          </a:bodyPr>
          <a:lstStyle/>
          <a:p>
            <a:pPr eaLnBrk="1" hangingPunct="1"/>
            <a:r>
              <a:rPr lang="en-US" sz="4000" b="1" i="1" cap="none" dirty="0">
                <a:latin typeface="Times New Roman" pitchFamily="18" charset="0"/>
              </a:rPr>
              <a:t>Characters, Role, Relationship, Conflicts &amp; Significance  </a:t>
            </a:r>
          </a:p>
        </p:txBody>
      </p:sp>
      <p:sp>
        <p:nvSpPr>
          <p:cNvPr id="57347" name="Rectangle 3"/>
          <p:cNvSpPr>
            <a:spLocks noGrp="1" noChangeArrowheads="1"/>
          </p:cNvSpPr>
          <p:nvPr>
            <p:ph type="subTitle" idx="1"/>
          </p:nvPr>
        </p:nvSpPr>
        <p:spPr>
          <a:xfrm>
            <a:off x="500034" y="785794"/>
            <a:ext cx="7786742" cy="1785950"/>
          </a:xfrm>
        </p:spPr>
        <p:txBody>
          <a:bodyPr/>
          <a:lstStyle/>
          <a:p>
            <a:pPr eaLnBrk="1" hangingPunct="1"/>
            <a:r>
              <a:rPr lang="en-US" sz="4400" b="1" dirty="0">
                <a:solidFill>
                  <a:srgbClr val="FF0000"/>
                </a:solidFill>
                <a:latin typeface="Engravers MT" pitchFamily="18" charset="0"/>
              </a:rPr>
              <a:t>A Look at the Play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5" name="Group 1"/>
          <p:cNvGraphicFramePr>
            <a:graphicFrameLocks noGrp="1"/>
          </p:cNvGraphicFramePr>
          <p:nvPr>
            <p:extLst>
              <p:ext uri="{D42A27DB-BD31-4B8C-83A1-F6EECF244321}">
                <p14:modId xmlns:p14="http://schemas.microsoft.com/office/powerpoint/2010/main" val="3898138017"/>
              </p:ext>
            </p:extLst>
          </p:nvPr>
        </p:nvGraphicFramePr>
        <p:xfrm>
          <a:off x="207963" y="1"/>
          <a:ext cx="8764587" cy="6857999"/>
        </p:xfrm>
        <a:graphic>
          <a:graphicData uri="http://schemas.openxmlformats.org/drawingml/2006/table">
            <a:tbl>
              <a:tblPr/>
              <a:tblGrid>
                <a:gridCol w="17526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724025">
                  <a:extLst>
                    <a:ext uri="{9D8B030D-6E8A-4147-A177-3AD203B41FA5}">
                      <a16:colId xmlns:a16="http://schemas.microsoft.com/office/drawing/2014/main" val="20002"/>
                    </a:ext>
                  </a:extLst>
                </a:gridCol>
                <a:gridCol w="1782762">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875781">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sng" strike="noStrike" cap="none" normalizeH="0" baseline="0" dirty="0">
                          <a:ln>
                            <a:noFill/>
                          </a:ln>
                          <a:solidFill>
                            <a:srgbClr val="000000"/>
                          </a:solidFill>
                          <a:effectLst/>
                          <a:latin typeface="Arial" charset="0"/>
                          <a:ea typeface="MS Gothic" charset="-128"/>
                        </a:rPr>
                        <a:t>Main Characters of </a:t>
                      </a:r>
                      <a:r>
                        <a:rPr kumimoji="0" lang="en-US" sz="1800" b="0" i="1" u="sng" strike="noStrike" cap="none" normalizeH="0" baseline="0" dirty="0" err="1">
                          <a:ln>
                            <a:noFill/>
                          </a:ln>
                          <a:solidFill>
                            <a:srgbClr val="000000"/>
                          </a:solidFill>
                          <a:effectLst/>
                          <a:latin typeface="Arial" charset="0"/>
                          <a:ea typeface="MS Gothic" charset="-128"/>
                        </a:rPr>
                        <a:t>Pygmailion</a:t>
                      </a:r>
                      <a:endParaRPr kumimoji="0" lang="en-US" sz="1800" b="0" i="1" u="sng" strike="noStrike" cap="none" normalizeH="0" baseline="0" dirty="0">
                        <a:ln>
                          <a:noFill/>
                        </a:ln>
                        <a:solidFill>
                          <a:srgbClr val="000000"/>
                        </a:solidFill>
                        <a:effectLst/>
                        <a:latin typeface="Arial" charset="0"/>
                        <a:ea typeface="MS Gothic" charset="-128"/>
                      </a:endParaRP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87000"/>
                        </a:lnSpc>
                        <a:spcBef>
                          <a:spcPts val="50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sng" strike="noStrike" cap="none" normalizeH="0" baseline="0">
                          <a:ln>
                            <a:noFill/>
                          </a:ln>
                          <a:solidFill>
                            <a:srgbClr val="000000"/>
                          </a:solidFill>
                          <a:effectLst/>
                          <a:latin typeface="Arial" charset="0"/>
                          <a:ea typeface="MS Gothic" charset="-128"/>
                        </a:rPr>
                        <a:t>Role</a:t>
                      </a:r>
                    </a:p>
                  </a:txBody>
                  <a:tcPr marL="90000" marR="90000" marT="9720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sng" strike="noStrike" cap="none" normalizeH="0" baseline="0">
                          <a:ln>
                            <a:noFill/>
                          </a:ln>
                          <a:solidFill>
                            <a:srgbClr val="000000"/>
                          </a:solidFill>
                          <a:effectLst/>
                          <a:latin typeface="Arial" charset="0"/>
                          <a:ea typeface="MS Gothic" charset="-128"/>
                        </a:rPr>
                        <a:t>Relationships</a:t>
                      </a:r>
                    </a:p>
                  </a:txBody>
                  <a:tcPr marL="90000" marR="90000" marT="92124"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1">
                        <a:lnSpc>
                          <a:spcPct val="87000"/>
                        </a:lnSpc>
                        <a:spcBef>
                          <a:spcPts val="50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sng" strike="noStrike" cap="none" normalizeH="0" baseline="0">
                          <a:ln>
                            <a:noFill/>
                          </a:ln>
                          <a:solidFill>
                            <a:srgbClr val="000000"/>
                          </a:solidFill>
                          <a:effectLst/>
                          <a:latin typeface="Arial" charset="0"/>
                          <a:ea typeface="MS Gothic" charset="-128"/>
                        </a:rPr>
                        <a:t>Conflicts</a:t>
                      </a:r>
                    </a:p>
                  </a:txBody>
                  <a:tcPr marL="90000" marR="90000" marT="9720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1">
                        <a:lnSpc>
                          <a:spcPct val="87000"/>
                        </a:lnSpc>
                        <a:spcBef>
                          <a:spcPts val="50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sng" strike="noStrike" cap="none" normalizeH="0" baseline="0">
                          <a:ln>
                            <a:noFill/>
                          </a:ln>
                          <a:solidFill>
                            <a:srgbClr val="000000"/>
                          </a:solidFill>
                          <a:effectLst/>
                          <a:latin typeface="Arial" charset="0"/>
                          <a:ea typeface="MS Gothic" charset="-128"/>
                        </a:rPr>
                        <a:t>Significance</a:t>
                      </a:r>
                    </a:p>
                  </a:txBody>
                  <a:tcPr marL="90000" marR="90000" marT="9720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0"/>
                  </a:ext>
                </a:extLst>
              </a:tr>
              <a:tr h="1600338">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a:ln>
                            <a:noFill/>
                          </a:ln>
                          <a:solidFill>
                            <a:srgbClr val="000000"/>
                          </a:solidFill>
                          <a:effectLst/>
                          <a:latin typeface="Arial" charset="0"/>
                          <a:ea typeface="MS Gothic" charset="-128"/>
                        </a:rPr>
                        <a:t>Eliza Doolittle</a:t>
                      </a: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Protagonist, poor flower girl who wishes to be rich and happy</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500" b="0" i="0" u="none" strike="noStrike" cap="none" normalizeH="0" baseline="0">
                          <a:ln>
                            <a:noFill/>
                          </a:ln>
                          <a:solidFill>
                            <a:srgbClr val="000000"/>
                          </a:solidFill>
                          <a:effectLst/>
                          <a:latin typeface="Times New Roman" pitchFamily="16" charset="0"/>
                          <a:ea typeface="MS Gothic" charset="-128"/>
                          <a:cs typeface="Arial Unicode MS" charset="0"/>
                        </a:rPr>
                        <a:t>Daughter of Alfred, experiment subject to Higgins and Pickering, possibly means more to Higgins</a:t>
                      </a:r>
                    </a:p>
                  </a:txBody>
                  <a:tcPr marL="90000" marR="90000" marT="7506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500" b="0" i="0" u="none" strike="noStrike" cap="none" normalizeH="0" baseline="0">
                          <a:ln>
                            <a:noFill/>
                          </a:ln>
                          <a:solidFill>
                            <a:srgbClr val="000000"/>
                          </a:solidFill>
                          <a:effectLst/>
                          <a:latin typeface="Times New Roman" pitchFamily="16" charset="0"/>
                          <a:ea typeface="MS Gothic" charset="-128"/>
                          <a:cs typeface="Arial Unicode MS" charset="0"/>
                        </a:rPr>
                        <a:t>Cannot change her inner characteristics to suit the newly changed outer appearance. Argues with Higgins on this subject</a:t>
                      </a:r>
                    </a:p>
                  </a:txBody>
                  <a:tcPr marL="90000" marR="90000" marT="7506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dirty="0">
                          <a:ln>
                            <a:noFill/>
                          </a:ln>
                          <a:solidFill>
                            <a:srgbClr val="000000"/>
                          </a:solidFill>
                          <a:effectLst/>
                          <a:latin typeface="Times New Roman" pitchFamily="16" charset="0"/>
                          <a:ea typeface="MS Gothic" charset="-128"/>
                          <a:cs typeface="Arial Unicode MS" charset="0"/>
                        </a:rPr>
                        <a:t>Is able to stay true to herself and to not conform to please society. </a:t>
                      </a:r>
                    </a:p>
                  </a:txBody>
                  <a:tcPr marL="90000" marR="90000" marT="7704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1"/>
                  </a:ext>
                </a:extLst>
              </a:tr>
              <a:tr h="1586286">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a:ln>
                            <a:noFill/>
                          </a:ln>
                          <a:solidFill>
                            <a:srgbClr val="000000"/>
                          </a:solidFill>
                          <a:effectLst/>
                          <a:latin typeface="Arial" charset="0"/>
                          <a:ea typeface="MS Gothic" charset="-128"/>
                        </a:rPr>
                        <a:t>Mr. Higgins</a:t>
                      </a: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500" b="0" i="0" u="none" strike="noStrike" cap="none" normalizeH="0" baseline="0">
                          <a:ln>
                            <a:noFill/>
                          </a:ln>
                          <a:solidFill>
                            <a:srgbClr val="000000"/>
                          </a:solidFill>
                          <a:effectLst/>
                          <a:latin typeface="Times New Roman" pitchFamily="16" charset="0"/>
                          <a:ea typeface="MS Gothic" charset="-128"/>
                          <a:cs typeface="Arial Unicode MS" charset="0"/>
                        </a:rPr>
                        <a:t>Antagonist</a:t>
                      </a:r>
                      <a:r>
                        <a:rPr kumimoji="0" lang="en-US" sz="2400" b="0" i="0" u="none" strike="noStrike" cap="none" normalizeH="0" baseline="0">
                          <a:ln>
                            <a:noFill/>
                          </a:ln>
                          <a:solidFill>
                            <a:srgbClr val="000000"/>
                          </a:solidFill>
                          <a:effectLst/>
                          <a:latin typeface="Times New Roman" pitchFamily="16" charset="0"/>
                          <a:ea typeface="MS Gothic" charset="-128"/>
                          <a:cs typeface="Arial Unicode MS" charset="0"/>
                        </a:rPr>
                        <a:t>, </a:t>
                      </a: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Professor of phonetics and tries to teach Eliza the proper ways of society.</a:t>
                      </a:r>
                    </a:p>
                  </a:txBody>
                  <a:tcPr marL="90000" marR="90000" marT="7506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dirty="0">
                          <a:ln>
                            <a:noFill/>
                          </a:ln>
                          <a:solidFill>
                            <a:srgbClr val="000000"/>
                          </a:solidFill>
                          <a:effectLst/>
                          <a:latin typeface="Times New Roman" pitchFamily="16" charset="0"/>
                          <a:ea typeface="MS Gothic" charset="-128"/>
                          <a:cs typeface="Arial Unicode MS" charset="0"/>
                        </a:rPr>
                        <a:t>Friend </a:t>
                      </a: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to Pickering, wishes to be friends with Eliza</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500" b="0" i="0" u="none" strike="noStrike" cap="none" normalizeH="0" baseline="0">
                          <a:ln>
                            <a:noFill/>
                          </a:ln>
                          <a:solidFill>
                            <a:srgbClr val="000000"/>
                          </a:solidFill>
                          <a:effectLst/>
                          <a:latin typeface="Times New Roman" pitchFamily="16" charset="0"/>
                          <a:ea typeface="MS Gothic" charset="-128"/>
                          <a:cs typeface="Arial Unicode MS" charset="0"/>
                        </a:rPr>
                        <a:t>He tries to change Eliza's personality but she wont let him. He also has a hard time understanding women. </a:t>
                      </a:r>
                    </a:p>
                  </a:txBody>
                  <a:tcPr marL="90000" marR="90000" marT="7506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His actions show that no one can change another's character</a:t>
                      </a:r>
                    </a:p>
                  </a:txBody>
                  <a:tcPr marL="90000" marR="90000" marT="7704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2"/>
                  </a:ext>
                </a:extLst>
              </a:tr>
              <a:tr h="1026223">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a:ln>
                            <a:noFill/>
                          </a:ln>
                          <a:solidFill>
                            <a:srgbClr val="000000"/>
                          </a:solidFill>
                          <a:effectLst/>
                          <a:latin typeface="Arial" charset="0"/>
                          <a:ea typeface="MS Gothic" charset="-128"/>
                        </a:rPr>
                        <a:t>Col. Pickering</a:t>
                      </a: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Another researcher of phonetics </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Friend to Higgins, and a friend to Eliza</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Trying to get Eliza and Higgins to understand each other</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He did not change his morals to suit Higgins' needs</a:t>
                      </a:r>
                    </a:p>
                  </a:txBody>
                  <a:tcPr marL="90000" marR="90000" marT="7704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3"/>
                  </a:ext>
                </a:extLst>
              </a:tr>
              <a:tr h="801386">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a:ln>
                            <a:noFill/>
                          </a:ln>
                          <a:solidFill>
                            <a:srgbClr val="000000"/>
                          </a:solidFill>
                          <a:effectLst/>
                          <a:latin typeface="Arial" charset="0"/>
                          <a:ea typeface="MS Gothic" charset="-128"/>
                        </a:rPr>
                        <a:t>Mrs. Pearce</a:t>
                      </a: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Motherly figure, and Housekeeper</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Protector of Eliza, and keeps Higgins in line</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Has trouble in trying to reason with Higgins</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Is a role model to Eliza</a:t>
                      </a:r>
                    </a:p>
                  </a:txBody>
                  <a:tcPr marL="90000" marR="90000" marT="7704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4"/>
                  </a:ext>
                </a:extLst>
              </a:tr>
              <a:tr h="967985">
                <a:tc>
                  <a:txBody>
                    <a:bodyPr/>
                    <a:lstStyle/>
                    <a:p>
                      <a:pPr marL="0" marR="0" lvl="0" indent="0" algn="l" defTabSz="457200" rtl="0" eaLnBrk="1" fontAlgn="base" latinLnBrk="0" hangingPunct="1">
                        <a:lnSpc>
                          <a:spcPct val="87000"/>
                        </a:lnSpc>
                        <a:spcBef>
                          <a:spcPts val="45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a:ln>
                            <a:noFill/>
                          </a:ln>
                          <a:solidFill>
                            <a:srgbClr val="000000"/>
                          </a:solidFill>
                          <a:effectLst/>
                          <a:latin typeface="Arial" charset="0"/>
                          <a:ea typeface="MS Gothic" charset="-128"/>
                        </a:rPr>
                        <a:t>Freddy Hill</a:t>
                      </a:r>
                    </a:p>
                  </a:txBody>
                  <a:tcPr marL="90000" marR="90000" marT="92124" marB="46800"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a:ln>
                            <a:noFill/>
                          </a:ln>
                          <a:solidFill>
                            <a:srgbClr val="000000"/>
                          </a:solidFill>
                          <a:effectLst/>
                          <a:latin typeface="Times New Roman" pitchFamily="16" charset="0"/>
                          <a:ea typeface="MS Gothic" charset="-128"/>
                          <a:cs typeface="Arial Unicode MS" charset="0"/>
                        </a:rPr>
                        <a:t>Ideal image of a man at the time (to Eliza)</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dirty="0">
                          <a:ln>
                            <a:noFill/>
                          </a:ln>
                          <a:solidFill>
                            <a:srgbClr val="000000"/>
                          </a:solidFill>
                          <a:effectLst/>
                          <a:latin typeface="Times New Roman" pitchFamily="16" charset="0"/>
                          <a:ea typeface="MS Gothic" charset="-128"/>
                          <a:cs typeface="Arial Unicode MS" charset="0"/>
                        </a:rPr>
                        <a:t>has feelings for Eliza over time, they marry</a:t>
                      </a:r>
                    </a:p>
                  </a:txBody>
                  <a:tcPr marL="90000" marR="90000" marT="7704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2F6F6"/>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500" b="0" i="0" u="none" strike="noStrike" cap="none" normalizeH="0" baseline="0">
                          <a:ln>
                            <a:noFill/>
                          </a:ln>
                          <a:solidFill>
                            <a:srgbClr val="000000"/>
                          </a:solidFill>
                          <a:effectLst/>
                          <a:latin typeface="Times New Roman" pitchFamily="16" charset="0"/>
                          <a:ea typeface="MS Gothic" charset="-128"/>
                          <a:cs typeface="Arial Unicode MS" charset="0"/>
                        </a:rPr>
                        <a:t>Argues with the people of his society on his choice of Eliza. </a:t>
                      </a:r>
                    </a:p>
                  </a:txBody>
                  <a:tcPr marL="90000" marR="90000" marT="75060" marB="46800"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A7F7AB"/>
                    </a:solidFill>
                  </a:tcPr>
                </a:tc>
                <a:tc>
                  <a:txBody>
                    <a:bodyPr/>
                    <a:lstStyle/>
                    <a:p>
                      <a:pPr marL="0" marR="0" lvl="0" indent="0" algn="l" defTabSz="457200" rtl="0" eaLnBrk="1" fontAlgn="base" latinLnBrk="0" hangingPunct="0">
                        <a:lnSpc>
                          <a:spcPct val="90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600" b="0" i="0" u="none" strike="noStrike" cap="none" normalizeH="0" baseline="0" dirty="0">
                          <a:ln>
                            <a:noFill/>
                          </a:ln>
                          <a:solidFill>
                            <a:srgbClr val="000000"/>
                          </a:solidFill>
                          <a:effectLst/>
                          <a:latin typeface="Times New Roman" pitchFamily="16" charset="0"/>
                          <a:ea typeface="MS Gothic" charset="-128"/>
                          <a:cs typeface="Arial Unicode MS" charset="0"/>
                        </a:rPr>
                        <a:t>Gives hope to Eliza</a:t>
                      </a:r>
                    </a:p>
                  </a:txBody>
                  <a:tcPr marL="90000" marR="90000" marT="77040" marB="46800"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A996E"/>
                    </a:solidFill>
                  </a:tcPr>
                </a:tc>
                <a:extLst>
                  <a:ext uri="{0D108BD9-81ED-4DB2-BD59-A6C34878D82A}">
                    <a16:rowId xmlns:a16="http://schemas.microsoft.com/office/drawing/2014/main" val="10005"/>
                  </a:ext>
                </a:extLst>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Main Themes</a:t>
            </a:r>
          </a:p>
        </p:txBody>
      </p:sp>
      <p:sp>
        <p:nvSpPr>
          <p:cNvPr id="3" name="Content Placeholder 2"/>
          <p:cNvSpPr>
            <a:spLocks noGrp="1"/>
          </p:cNvSpPr>
          <p:nvPr>
            <p:ph idx="1"/>
          </p:nvPr>
        </p:nvSpPr>
        <p:spPr/>
        <p:txBody>
          <a:bodyPr/>
          <a:lstStyle/>
          <a:p>
            <a:r>
              <a:rPr lang="en-IN" sz="4400" b="1" dirty="0">
                <a:solidFill>
                  <a:srgbClr val="002060"/>
                </a:solidFill>
                <a:latin typeface="Times New Roman" pitchFamily="18" charset="0"/>
                <a:cs typeface="Times New Roman" pitchFamily="18" charset="0"/>
              </a:rPr>
              <a:t>Language and Speech</a:t>
            </a:r>
          </a:p>
          <a:p>
            <a:r>
              <a:rPr lang="en-IN" sz="4400" b="1" dirty="0">
                <a:solidFill>
                  <a:srgbClr val="002060"/>
                </a:solidFill>
                <a:latin typeface="Times New Roman" pitchFamily="18" charset="0"/>
                <a:cs typeface="Times New Roman" pitchFamily="18" charset="0"/>
              </a:rPr>
              <a:t>Appearance and Identity</a:t>
            </a:r>
          </a:p>
          <a:p>
            <a:r>
              <a:rPr lang="en-IN" sz="4400" b="1" dirty="0">
                <a:solidFill>
                  <a:srgbClr val="002060"/>
                </a:solidFill>
                <a:latin typeface="Times New Roman" pitchFamily="18" charset="0"/>
                <a:cs typeface="Times New Roman" pitchFamily="18" charset="0"/>
              </a:rPr>
              <a:t>Social Class and Manners</a:t>
            </a:r>
          </a:p>
          <a:p>
            <a:r>
              <a:rPr lang="en-IN" sz="4400" b="1" dirty="0">
                <a:solidFill>
                  <a:srgbClr val="002060"/>
                </a:solidFill>
                <a:latin typeface="Times New Roman" pitchFamily="18" charset="0"/>
                <a:cs typeface="Times New Roman" pitchFamily="18" charset="0"/>
              </a:rPr>
              <a:t>Education and Intelligence</a:t>
            </a:r>
          </a:p>
          <a:p>
            <a:r>
              <a:rPr lang="en-IN" sz="4400" b="1" dirty="0">
                <a:solidFill>
                  <a:srgbClr val="002060"/>
                </a:solidFill>
                <a:latin typeface="Times New Roman" pitchFamily="18" charset="0"/>
                <a:cs typeface="Times New Roman" pitchFamily="18" charset="0"/>
              </a:rPr>
              <a:t>Femininity and Gender Roles</a:t>
            </a:r>
          </a:p>
          <a:p>
            <a:endParaRPr lang="en-IN" b="1" dirty="0">
              <a:solidFill>
                <a:srgbClr val="00206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TotalTime>
  <Words>854</Words>
  <Application>Microsoft Office PowerPoint</Application>
  <PresentationFormat>On-screen Show (4:3)</PresentationFormat>
  <Paragraphs>102</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Andalus</vt:lpstr>
      <vt:lpstr>Arial</vt:lpstr>
      <vt:lpstr>Calibri</vt:lpstr>
      <vt:lpstr>Engravers MT</vt:lpstr>
      <vt:lpstr>Franklin Gothic Medium</vt:lpstr>
      <vt:lpstr>楷体_GB2312</vt:lpstr>
      <vt:lpstr>Times New Roman</vt:lpstr>
      <vt:lpstr>Office Theme</vt:lpstr>
      <vt:lpstr>G.B SHAW’S PYGMALION For Semester IV</vt:lpstr>
      <vt:lpstr>G.B. SHAW (1856-1950)  </vt:lpstr>
      <vt:lpstr>Main works: </vt:lpstr>
      <vt:lpstr>  What are Problem Plays </vt:lpstr>
      <vt:lpstr>  Shaw as a social reformer </vt:lpstr>
      <vt:lpstr>  Shaw as a social reformer </vt:lpstr>
      <vt:lpstr>     </vt:lpstr>
      <vt:lpstr>     </vt:lpstr>
      <vt:lpstr>     </vt:lpstr>
      <vt:lpstr>     </vt:lpstr>
      <vt:lpstr> The Greek Myth </vt:lpstr>
      <vt:lpstr>Shaw’s Adaptation</vt:lpstr>
      <vt:lpstr>PowerPoint Presentation</vt:lpstr>
      <vt:lpstr>Characters, Role, Relationship, Conflicts &amp; Significance  </vt:lpstr>
      <vt:lpstr>PowerPoint Presentation</vt:lpstr>
      <vt:lpstr>Main Themes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Pygmalion By G. B. Shaw</dc:title>
  <dc:creator>User</dc:creator>
  <cp:lastModifiedBy>krishkd1@hotmail.com</cp:lastModifiedBy>
  <cp:revision>17</cp:revision>
  <dcterms:created xsi:type="dcterms:W3CDTF">2017-09-07T07:58:55Z</dcterms:created>
  <dcterms:modified xsi:type="dcterms:W3CDTF">2026-03-23T05:31:39Z</dcterms:modified>
</cp:coreProperties>
</file>