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core0.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metadata/core-properties" Target="docProps/core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61" r:id="rId3"/>
    <p:sldMasterId id="2147483684"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6" r:id="rId20"/>
    <p:sldId id="272" r:id="rId21"/>
    <p:sldId id="273" r:id="rId22"/>
    <p:sldId id="275" r:id="rId2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82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6" Type="http://schemas.openxmlformats.org/officeDocument/2006/relationships/hyperlink" Target="http://bit.ly/2TtBDfr" TargetMode="External"/><Relationship Id="rId5" Type="http://schemas.openxmlformats.org/officeDocument/2006/relationships/hyperlink" Target="https://bit.ly/3A1uf1Q" TargetMode="Externa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6" Type="http://schemas.openxmlformats.org/officeDocument/2006/relationships/hyperlink" Target="http://bit.ly/2TtBDfr" TargetMode="External"/><Relationship Id="rId5" Type="http://schemas.openxmlformats.org/officeDocument/2006/relationships/hyperlink" Target="https://bit.ly/3A1uf1Q" TargetMode="Externa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10" name="PlaceHolder 1"/>
          <p:cNvSpPr>
            <a:spLocks noGrp="1"/>
          </p:cNvSpPr>
          <p:nvPr>
            <p:ph type="title"/>
          </p:nvPr>
        </p:nvSpPr>
        <p:spPr>
          <a:xfrm>
            <a:off x="1817640" y="580320"/>
            <a:ext cx="5508720" cy="1058400"/>
          </a:xfrm>
          <a:prstGeom prst="rect">
            <a:avLst/>
          </a:prstGeom>
          <a:noFill/>
          <a:ln w="0">
            <a:noFill/>
          </a:ln>
        </p:spPr>
        <p:txBody>
          <a:bodyPr lIns="0" tIns="0" rIns="0" bIns="0" anchor="ctr">
            <a:spAutoFit/>
          </a:bodyPr>
          <a:lstStyle/>
          <a:p>
            <a:pPr indent="0">
              <a:buNone/>
            </a:pPr>
            <a:endParaRPr lang="fr-FR" sz="1800" b="0" u="none" strike="noStrike">
              <a:solidFill>
                <a:schemeClr val="dk1"/>
              </a:solidFill>
              <a:effectLst/>
              <a:uFillTx/>
              <a:latin typeface="Arial"/>
            </a:endParaRPr>
          </a:p>
        </p:txBody>
      </p:sp>
      <p:sp>
        <p:nvSpPr>
          <p:cNvPr id="11" name="PlaceHolder 2"/>
          <p:cNvSpPr>
            <a:spLocks noGrp="1"/>
          </p:cNvSpPr>
          <p:nvPr>
            <p:ph type="subTitle"/>
          </p:nvPr>
        </p:nvSpPr>
        <p:spPr>
          <a:xfrm>
            <a:off x="457200" y="1203480"/>
            <a:ext cx="8229240" cy="2982960"/>
          </a:xfrm>
          <a:prstGeom prst="rect">
            <a:avLst/>
          </a:prstGeom>
          <a:noFill/>
          <a:ln w="0">
            <a:noFill/>
          </a:ln>
        </p:spPr>
        <p:txBody>
          <a:bodyPr lIns="0" tIns="0" rIns="0" bIns="0" anchor="ctr">
            <a:spAutoFit/>
          </a:bodyPr>
          <a:lstStyle/>
          <a:p>
            <a:pPr indent="0" algn="ctr">
              <a:buNone/>
            </a:pPr>
            <a:endParaRPr lang="en-US" sz="3200" b="0" u="none" strike="noStrike">
              <a:solidFill>
                <a:srgbClr val="FFFFFF"/>
              </a:solidFill>
              <a:effectLst/>
              <a:uFillTx/>
              <a:latin typeface="OpenSymbo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IG_NUMBER">
    <p:bg>
      <p:bgPr>
        <a:solidFill>
          <a:schemeClr val="lt1"/>
        </a:solidFill>
        <a:effectLst/>
      </p:bgPr>
    </p:bg>
    <p:spTree>
      <p:nvGrpSpPr>
        <p:cNvPr id="1" name=""/>
        <p:cNvGrpSpPr/>
        <p:nvPr/>
      </p:nvGrpSpPr>
      <p:grpSpPr>
        <a:xfrm>
          <a:off x="0" y="0"/>
          <a:ext cx="0" cy="0"/>
          <a:chOff x="0" y="0"/>
          <a:chExt cx="0" cy="0"/>
        </a:xfrm>
      </p:grpSpPr>
      <p:pic>
        <p:nvPicPr>
          <p:cNvPr id="12" name="Google Shape;105;p11"/>
          <p:cNvPicPr/>
          <p:nvPr/>
        </p:nvPicPr>
        <p:blipFill>
          <a:blip r:embed="rId2">
            <a:alphaModFix amt="40000"/>
          </a:blip>
          <a:stretch/>
        </p:blipFill>
        <p:spPr>
          <a:xfrm rot="10800000" flipH="1">
            <a:off x="0" y="0"/>
            <a:ext cx="9143640" cy="5143320"/>
          </a:xfrm>
          <a:prstGeom prst="rect">
            <a:avLst/>
          </a:prstGeom>
          <a:noFill/>
          <a:ln w="0">
            <a:noFill/>
          </a:ln>
        </p:spPr>
      </p:pic>
      <p:sp>
        <p:nvSpPr>
          <p:cNvPr id="13" name="PlaceHolder 1"/>
          <p:cNvSpPr>
            <a:spLocks noGrp="1"/>
          </p:cNvSpPr>
          <p:nvPr>
            <p:ph type="title"/>
          </p:nvPr>
        </p:nvSpPr>
        <p:spPr>
          <a:xfrm>
            <a:off x="1090440" y="1744200"/>
            <a:ext cx="6963120" cy="1211400"/>
          </a:xfrm>
          <a:prstGeom prst="rect">
            <a:avLst/>
          </a:prstGeom>
          <a:noFill/>
          <a:ln w="0">
            <a:noFill/>
          </a:ln>
        </p:spPr>
        <p:txBody>
          <a:bodyPr lIns="91440" tIns="91440" rIns="91440" bIns="91440" anchor="b">
            <a:noAutofit/>
          </a:bodyPr>
          <a:lstStyle/>
          <a:p>
            <a:pPr indent="0" algn="ctr">
              <a:lnSpc>
                <a:spcPct val="100000"/>
              </a:lnSpc>
              <a:buNone/>
            </a:pPr>
            <a:r>
              <a:rPr lang="fr-FR" sz="6000" b="0" u="none" strike="noStrike">
                <a:solidFill>
                  <a:schemeClr val="dk1"/>
                </a:solidFill>
                <a:effectLst/>
                <a:uFillTx/>
                <a:latin typeface="Dela Gothic One"/>
                <a:ea typeface="Dela Gothic One"/>
              </a:rPr>
              <a:t>xx%</a:t>
            </a:r>
            <a:endParaRPr lang="fr-FR" sz="6000" b="0" u="none" strike="noStrike">
              <a:solidFill>
                <a:schemeClr val="dk1"/>
              </a:solidFill>
              <a:effectLst/>
              <a:uFillTx/>
              <a:latin typeface="Arial"/>
            </a:endParaRPr>
          </a:p>
        </p:txBody>
      </p:sp>
      <p:grpSp>
        <p:nvGrpSpPr>
          <p:cNvPr id="14" name="Google Shape;108;p11"/>
          <p:cNvGrpSpPr/>
          <p:nvPr/>
        </p:nvGrpSpPr>
        <p:grpSpPr>
          <a:xfrm>
            <a:off x="-865800" y="844200"/>
            <a:ext cx="12345480" cy="5143320"/>
            <a:chOff x="-865800" y="844200"/>
            <a:chExt cx="12345480" cy="5143320"/>
          </a:xfrm>
        </p:grpSpPr>
        <p:pic>
          <p:nvPicPr>
            <p:cNvPr id="15" name="Google Shape;109;p11"/>
            <p:cNvPicPr/>
            <p:nvPr/>
          </p:nvPicPr>
          <p:blipFill>
            <a:blip r:embed="rId3"/>
            <a:stretch/>
          </p:blipFill>
          <p:spPr>
            <a:xfrm>
              <a:off x="6394680" y="844200"/>
              <a:ext cx="5085000" cy="5143320"/>
            </a:xfrm>
            <a:prstGeom prst="rect">
              <a:avLst/>
            </a:prstGeom>
            <a:noFill/>
            <a:ln w="0">
              <a:noFill/>
            </a:ln>
          </p:spPr>
        </p:pic>
        <p:pic>
          <p:nvPicPr>
            <p:cNvPr id="16" name="Google Shape;110;p11"/>
            <p:cNvPicPr/>
            <p:nvPr/>
          </p:nvPicPr>
          <p:blipFill>
            <a:blip r:embed="rId4">
              <a:alphaModFix amt="79000"/>
            </a:blip>
            <a:stretch/>
          </p:blipFill>
          <p:spPr>
            <a:xfrm>
              <a:off x="-865800" y="1011600"/>
              <a:ext cx="3750840" cy="3638160"/>
            </a:xfrm>
            <a:prstGeom prst="rect">
              <a:avLst/>
            </a:prstGeom>
            <a:noFill/>
            <a:ln w="0">
              <a:noFill/>
            </a:ln>
          </p:spPr>
        </p:pic>
      </p:grpSp>
      <p:grpSp>
        <p:nvGrpSpPr>
          <p:cNvPr id="17" name="Google Shape;111;p11"/>
          <p:cNvGrpSpPr/>
          <p:nvPr/>
        </p:nvGrpSpPr>
        <p:grpSpPr>
          <a:xfrm>
            <a:off x="-533520" y="-536400"/>
            <a:ext cx="10211040" cy="6215760"/>
            <a:chOff x="-533520" y="-536400"/>
            <a:chExt cx="10211040" cy="6215760"/>
          </a:xfrm>
        </p:grpSpPr>
        <p:sp>
          <p:nvSpPr>
            <p:cNvPr id="18" name="Google Shape;112;p11"/>
            <p:cNvSpPr/>
            <p:nvPr/>
          </p:nvSpPr>
          <p:spPr>
            <a:xfrm>
              <a:off x="-533520" y="101880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 name="Google Shape;113;p11"/>
            <p:cNvSpPr/>
            <p:nvPr/>
          </p:nvSpPr>
          <p:spPr>
            <a:xfrm>
              <a:off x="4036680" y="-53640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 name="Google Shape;114;p11"/>
            <p:cNvSpPr/>
            <p:nvPr/>
          </p:nvSpPr>
          <p:spPr>
            <a:xfrm>
              <a:off x="8606880" y="304596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 name="Google Shape;115;p11"/>
            <p:cNvSpPr/>
            <p:nvPr/>
          </p:nvSpPr>
          <p:spPr>
            <a:xfrm>
              <a:off x="4036680" y="460692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CUSTOM_14">
    <p:bg>
      <p:bgPr>
        <a:solidFill>
          <a:schemeClr val="lt1"/>
        </a:solidFill>
        <a:effectLst/>
      </p:bgPr>
    </p:bg>
    <p:spTree>
      <p:nvGrpSpPr>
        <p:cNvPr id="1" name=""/>
        <p:cNvGrpSpPr/>
        <p:nvPr/>
      </p:nvGrpSpPr>
      <p:grpSpPr>
        <a:xfrm>
          <a:off x="0" y="0"/>
          <a:ext cx="0" cy="0"/>
          <a:chOff x="0" y="0"/>
          <a:chExt cx="0" cy="0"/>
        </a:xfrm>
      </p:grpSpPr>
      <p:pic>
        <p:nvPicPr>
          <p:cNvPr id="35" name="Google Shape;140;p14"/>
          <p:cNvPicPr/>
          <p:nvPr/>
        </p:nvPicPr>
        <p:blipFill>
          <a:blip r:embed="rId2">
            <a:alphaModFix amt="40000"/>
          </a:blip>
          <a:srcRect l="2960" t="1965" r="607" b="1601"/>
          <a:stretch/>
        </p:blipFill>
        <p:spPr>
          <a:xfrm>
            <a:off x="0" y="0"/>
            <a:ext cx="9143640" cy="5143320"/>
          </a:xfrm>
          <a:prstGeom prst="rect">
            <a:avLst/>
          </a:prstGeom>
          <a:noFill/>
          <a:ln w="0">
            <a:noFill/>
          </a:ln>
        </p:spPr>
      </p:pic>
      <p:grpSp>
        <p:nvGrpSpPr>
          <p:cNvPr id="36" name="Google Shape;141;p14"/>
          <p:cNvGrpSpPr/>
          <p:nvPr/>
        </p:nvGrpSpPr>
        <p:grpSpPr>
          <a:xfrm>
            <a:off x="-1611720" y="-1141560"/>
            <a:ext cx="8489880" cy="6693120"/>
            <a:chOff x="-1611720" y="-1141560"/>
            <a:chExt cx="8489880" cy="6693120"/>
          </a:xfrm>
        </p:grpSpPr>
        <p:pic>
          <p:nvPicPr>
            <p:cNvPr id="37" name="Google Shape;142;p14"/>
            <p:cNvPicPr/>
            <p:nvPr/>
          </p:nvPicPr>
          <p:blipFill>
            <a:blip r:embed="rId3"/>
            <a:stretch/>
          </p:blipFill>
          <p:spPr>
            <a:xfrm>
              <a:off x="-1611720" y="-1141560"/>
              <a:ext cx="5085000" cy="5143320"/>
            </a:xfrm>
            <a:prstGeom prst="rect">
              <a:avLst/>
            </a:prstGeom>
            <a:noFill/>
            <a:ln w="0">
              <a:noFill/>
            </a:ln>
          </p:spPr>
        </p:pic>
        <p:pic>
          <p:nvPicPr>
            <p:cNvPr id="38" name="Google Shape;143;p14"/>
            <p:cNvPicPr/>
            <p:nvPr/>
          </p:nvPicPr>
          <p:blipFill>
            <a:blip r:embed="rId4">
              <a:alphaModFix amt="79000"/>
            </a:blip>
            <a:stretch/>
          </p:blipFill>
          <p:spPr>
            <a:xfrm>
              <a:off x="3127320" y="1913400"/>
              <a:ext cx="3750840" cy="3638160"/>
            </a:xfrm>
            <a:prstGeom prst="rect">
              <a:avLst/>
            </a:prstGeom>
            <a:noFill/>
            <a:ln w="0">
              <a:noFill/>
            </a:ln>
          </p:spPr>
        </p:pic>
      </p:grpSp>
      <p:sp>
        <p:nvSpPr>
          <p:cNvPr id="39" name="PlaceHolder 1"/>
          <p:cNvSpPr>
            <a:spLocks noGrp="1"/>
          </p:cNvSpPr>
          <p:nvPr>
            <p:ph type="title"/>
          </p:nvPr>
        </p:nvSpPr>
        <p:spPr>
          <a:xfrm>
            <a:off x="713160" y="2191320"/>
            <a:ext cx="4563360" cy="1626840"/>
          </a:xfrm>
          <a:prstGeom prst="rect">
            <a:avLst/>
          </a:prstGeom>
          <a:noFill/>
          <a:ln w="0">
            <a:noFill/>
          </a:ln>
        </p:spPr>
        <p:txBody>
          <a:bodyPr lIns="91440" tIns="91440" rIns="91440" bIns="91440" anchor="b">
            <a:noAutofit/>
          </a:bodyPr>
          <a:lstStyle/>
          <a:p>
            <a:pPr indent="0">
              <a:buNone/>
            </a:pPr>
            <a:r>
              <a:rPr lang="fr-FR" sz="5000" b="0" u="none" strike="noStrike">
                <a:solidFill>
                  <a:schemeClr val="dk1"/>
                </a:solidFill>
                <a:effectLst/>
                <a:uFillTx/>
                <a:latin typeface="Arial"/>
              </a:rPr>
              <a:t>Click to edit the title text format</a:t>
            </a:r>
          </a:p>
        </p:txBody>
      </p:sp>
      <p:sp>
        <p:nvSpPr>
          <p:cNvPr id="40" name="PlaceHolder 2"/>
          <p:cNvSpPr>
            <a:spLocks noGrp="1"/>
          </p:cNvSpPr>
          <p:nvPr>
            <p:ph type="title"/>
          </p:nvPr>
        </p:nvSpPr>
        <p:spPr>
          <a:xfrm>
            <a:off x="713160" y="884880"/>
            <a:ext cx="1651680" cy="1090080"/>
          </a:xfrm>
          <a:prstGeom prst="rect">
            <a:avLst/>
          </a:prstGeom>
          <a:solidFill>
            <a:schemeClr val="dk1"/>
          </a:solidFill>
          <a:ln w="0">
            <a:noFill/>
          </a:ln>
        </p:spPr>
        <p:txBody>
          <a:bodyPr lIns="91440" tIns="91440" rIns="91440" bIns="91440" anchor="ctr">
            <a:noAutofit/>
          </a:bodyPr>
          <a:lstStyle/>
          <a:p>
            <a:pPr indent="0" algn="ctr">
              <a:lnSpc>
                <a:spcPct val="100000"/>
              </a:lnSpc>
              <a:buNone/>
            </a:pPr>
            <a:r>
              <a:rPr lang="fr-FR" sz="6000" b="0" u="none" strike="noStrike">
                <a:solidFill>
                  <a:schemeClr val="lt1"/>
                </a:solidFill>
                <a:effectLst/>
                <a:uFillTx/>
                <a:latin typeface="Dela Gothic One"/>
                <a:ea typeface="Dela Gothic One"/>
              </a:rPr>
              <a:t>xx%</a:t>
            </a:r>
            <a:endParaRPr lang="fr-FR" sz="6000" b="0" u="none" strike="noStrike">
              <a:solidFill>
                <a:schemeClr val="dk1"/>
              </a:solidFill>
              <a:effectLst/>
              <a:uFillTx/>
              <a:latin typeface="Arial"/>
            </a:endParaRPr>
          </a:p>
        </p:txBody>
      </p:sp>
      <p:grpSp>
        <p:nvGrpSpPr>
          <p:cNvPr id="41" name="Google Shape;147;p14"/>
          <p:cNvGrpSpPr/>
          <p:nvPr/>
        </p:nvGrpSpPr>
        <p:grpSpPr>
          <a:xfrm>
            <a:off x="4998600" y="-533520"/>
            <a:ext cx="4680720" cy="3797280"/>
            <a:chOff x="4998600" y="-533520"/>
            <a:chExt cx="4680720" cy="3797280"/>
          </a:xfrm>
        </p:grpSpPr>
        <p:sp>
          <p:nvSpPr>
            <p:cNvPr id="42" name="Google Shape;148;p14"/>
            <p:cNvSpPr/>
            <p:nvPr/>
          </p:nvSpPr>
          <p:spPr>
            <a:xfrm>
              <a:off x="4998600" y="-53352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 name="Google Shape;149;p14"/>
            <p:cNvSpPr/>
            <p:nvPr/>
          </p:nvSpPr>
          <p:spPr>
            <a:xfrm>
              <a:off x="8608680" y="219132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44" name="Google Shape;150;p14"/>
          <p:cNvSpPr/>
          <p:nvPr/>
        </p:nvSpPr>
        <p:spPr>
          <a:xfrm>
            <a:off x="7066440" y="26388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CUSTOM_10">
    <p:bg>
      <p:bgPr>
        <a:solidFill>
          <a:schemeClr val="lt1"/>
        </a:solidFill>
        <a:effectLst/>
      </p:bgPr>
    </p:bg>
    <p:spTree>
      <p:nvGrpSpPr>
        <p:cNvPr id="1" name=""/>
        <p:cNvGrpSpPr/>
        <p:nvPr/>
      </p:nvGrpSpPr>
      <p:grpSpPr>
        <a:xfrm>
          <a:off x="0" y="0"/>
          <a:ext cx="0" cy="0"/>
          <a:chOff x="0" y="0"/>
          <a:chExt cx="0" cy="0"/>
        </a:xfrm>
      </p:grpSpPr>
      <p:pic>
        <p:nvPicPr>
          <p:cNvPr id="61" name="Google Shape;172;p17"/>
          <p:cNvPicPr/>
          <p:nvPr/>
        </p:nvPicPr>
        <p:blipFill>
          <a:blip r:embed="rId2">
            <a:alphaModFix amt="40000"/>
          </a:blip>
          <a:srcRect l="21987" t="21765" r="1198" b="1421"/>
          <a:stretch/>
        </p:blipFill>
        <p:spPr>
          <a:xfrm rot="10800000">
            <a:off x="360" y="0"/>
            <a:ext cx="9143640" cy="5143320"/>
          </a:xfrm>
          <a:prstGeom prst="rect">
            <a:avLst/>
          </a:prstGeom>
          <a:noFill/>
          <a:ln w="0">
            <a:noFill/>
          </a:ln>
        </p:spPr>
      </p:pic>
      <p:grpSp>
        <p:nvGrpSpPr>
          <p:cNvPr id="62" name="Google Shape;173;p17"/>
          <p:cNvGrpSpPr/>
          <p:nvPr/>
        </p:nvGrpSpPr>
        <p:grpSpPr>
          <a:xfrm>
            <a:off x="2029680" y="-2440440"/>
            <a:ext cx="9656640" cy="9160920"/>
            <a:chOff x="2029680" y="-2440440"/>
            <a:chExt cx="9656640" cy="9160920"/>
          </a:xfrm>
        </p:grpSpPr>
        <p:pic>
          <p:nvPicPr>
            <p:cNvPr id="63" name="Google Shape;174;p17"/>
            <p:cNvPicPr/>
            <p:nvPr/>
          </p:nvPicPr>
          <p:blipFill>
            <a:blip r:embed="rId3"/>
            <a:stretch/>
          </p:blipFill>
          <p:spPr>
            <a:xfrm>
              <a:off x="6601320" y="-2440440"/>
              <a:ext cx="5085000" cy="5143320"/>
            </a:xfrm>
            <a:prstGeom prst="rect">
              <a:avLst/>
            </a:prstGeom>
            <a:noFill/>
            <a:ln w="0">
              <a:noFill/>
            </a:ln>
          </p:spPr>
        </p:pic>
        <p:pic>
          <p:nvPicPr>
            <p:cNvPr id="64" name="Google Shape;175;p17"/>
            <p:cNvPicPr/>
            <p:nvPr/>
          </p:nvPicPr>
          <p:blipFill>
            <a:blip r:embed="rId4">
              <a:alphaModFix amt="79000"/>
            </a:blip>
            <a:stretch/>
          </p:blipFill>
          <p:spPr>
            <a:xfrm>
              <a:off x="2029680" y="3082320"/>
              <a:ext cx="3750840" cy="3638160"/>
            </a:xfrm>
            <a:prstGeom prst="rect">
              <a:avLst/>
            </a:prstGeom>
            <a:noFill/>
            <a:ln w="0">
              <a:noFill/>
            </a:ln>
          </p:spPr>
        </p:pic>
      </p:grpSp>
      <p:sp>
        <p:nvSpPr>
          <p:cNvPr id="65" name="PlaceHolder 1"/>
          <p:cNvSpPr>
            <a:spLocks noGrp="1"/>
          </p:cNvSpPr>
          <p:nvPr>
            <p:ph type="title"/>
          </p:nvPr>
        </p:nvSpPr>
        <p:spPr>
          <a:xfrm>
            <a:off x="713160" y="444960"/>
            <a:ext cx="771732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66" name="Google Shape;177;p17"/>
          <p:cNvGrpSpPr/>
          <p:nvPr/>
        </p:nvGrpSpPr>
        <p:grpSpPr>
          <a:xfrm>
            <a:off x="959040" y="971280"/>
            <a:ext cx="8720280" cy="4705200"/>
            <a:chOff x="959040" y="971280"/>
            <a:chExt cx="8720280" cy="4705200"/>
          </a:xfrm>
        </p:grpSpPr>
        <p:sp>
          <p:nvSpPr>
            <p:cNvPr id="67" name="Google Shape;178;p17"/>
            <p:cNvSpPr/>
            <p:nvPr/>
          </p:nvSpPr>
          <p:spPr>
            <a:xfrm>
              <a:off x="959040" y="46040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8" name="Google Shape;179;p17"/>
            <p:cNvSpPr/>
            <p:nvPr/>
          </p:nvSpPr>
          <p:spPr>
            <a:xfrm>
              <a:off x="8608680" y="97128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9" name="Google Shape;180;p17"/>
          <p:cNvGrpSpPr/>
          <p:nvPr/>
        </p:nvGrpSpPr>
        <p:grpSpPr>
          <a:xfrm>
            <a:off x="351000" y="539640"/>
            <a:ext cx="8432280" cy="4470480"/>
            <a:chOff x="351000" y="539640"/>
            <a:chExt cx="8432280" cy="4470480"/>
          </a:xfrm>
        </p:grpSpPr>
        <p:sp>
          <p:nvSpPr>
            <p:cNvPr id="70" name="Google Shape;181;p17"/>
            <p:cNvSpPr/>
            <p:nvPr/>
          </p:nvSpPr>
          <p:spPr>
            <a:xfrm>
              <a:off x="351000" y="4280760"/>
              <a:ext cx="322200" cy="322920"/>
            </a:xfrm>
            <a:custGeom>
              <a:avLst/>
              <a:gdLst>
                <a:gd name="textAreaLeft" fmla="*/ 0 w 322200"/>
                <a:gd name="textAreaRight" fmla="*/ 322560 w 322200"/>
                <a:gd name="textAreaTop" fmla="*/ 0 h 322920"/>
                <a:gd name="textAreaBottom" fmla="*/ 323280 h 32292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1" name="Google Shape;182;p17"/>
            <p:cNvSpPr/>
            <p:nvPr/>
          </p:nvSpPr>
          <p:spPr>
            <a:xfrm>
              <a:off x="2622600" y="479268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2" name="Google Shape;183;p17"/>
            <p:cNvSpPr/>
            <p:nvPr/>
          </p:nvSpPr>
          <p:spPr>
            <a:xfrm>
              <a:off x="8566200" y="53964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CUSTOM_12">
    <p:bg>
      <p:bgPr>
        <a:solidFill>
          <a:schemeClr val="lt1"/>
        </a:solidFill>
        <a:effectLst/>
      </p:bgPr>
    </p:bg>
    <p:spTree>
      <p:nvGrpSpPr>
        <p:cNvPr id="1" name=""/>
        <p:cNvGrpSpPr/>
        <p:nvPr/>
      </p:nvGrpSpPr>
      <p:grpSpPr>
        <a:xfrm>
          <a:off x="0" y="0"/>
          <a:ext cx="0" cy="0"/>
          <a:chOff x="0" y="0"/>
          <a:chExt cx="0" cy="0"/>
        </a:xfrm>
      </p:grpSpPr>
      <p:pic>
        <p:nvPicPr>
          <p:cNvPr id="123" name="Google Shape;233;p22"/>
          <p:cNvPicPr/>
          <p:nvPr/>
        </p:nvPicPr>
        <p:blipFill>
          <a:blip r:embed="rId2">
            <a:alphaModFix amt="40000"/>
          </a:blip>
          <a:srcRect l="21987" t="21765" r="1198" b="1421"/>
          <a:stretch/>
        </p:blipFill>
        <p:spPr>
          <a:xfrm rot="10800000">
            <a:off x="360" y="0"/>
            <a:ext cx="9143640" cy="5143320"/>
          </a:xfrm>
          <a:prstGeom prst="rect">
            <a:avLst/>
          </a:prstGeom>
          <a:noFill/>
          <a:ln w="0">
            <a:noFill/>
          </a:ln>
        </p:spPr>
      </p:pic>
      <p:grpSp>
        <p:nvGrpSpPr>
          <p:cNvPr id="124" name="Google Shape;234;p22"/>
          <p:cNvGrpSpPr/>
          <p:nvPr/>
        </p:nvGrpSpPr>
        <p:grpSpPr>
          <a:xfrm>
            <a:off x="-2692080" y="-331560"/>
            <a:ext cx="10110960" cy="6728760"/>
            <a:chOff x="-2692080" y="-331560"/>
            <a:chExt cx="10110960" cy="6728760"/>
          </a:xfrm>
        </p:grpSpPr>
        <p:pic>
          <p:nvPicPr>
            <p:cNvPr id="125" name="Google Shape;235;p22"/>
            <p:cNvPicPr/>
            <p:nvPr/>
          </p:nvPicPr>
          <p:blipFill>
            <a:blip r:embed="rId3"/>
            <a:stretch/>
          </p:blipFill>
          <p:spPr>
            <a:xfrm>
              <a:off x="-2692080" y="1253880"/>
              <a:ext cx="5085000" cy="5143320"/>
            </a:xfrm>
            <a:prstGeom prst="rect">
              <a:avLst/>
            </a:prstGeom>
            <a:noFill/>
            <a:ln w="0">
              <a:noFill/>
            </a:ln>
          </p:spPr>
        </p:pic>
        <p:pic>
          <p:nvPicPr>
            <p:cNvPr id="126" name="Google Shape;236;p22"/>
            <p:cNvPicPr/>
            <p:nvPr/>
          </p:nvPicPr>
          <p:blipFill>
            <a:blip r:embed="rId4">
              <a:alphaModFix amt="79000"/>
            </a:blip>
            <a:stretch/>
          </p:blipFill>
          <p:spPr>
            <a:xfrm>
              <a:off x="3668040" y="-331560"/>
              <a:ext cx="3750840" cy="3638160"/>
            </a:xfrm>
            <a:prstGeom prst="rect">
              <a:avLst/>
            </a:prstGeom>
            <a:noFill/>
            <a:ln w="0">
              <a:noFill/>
            </a:ln>
          </p:spPr>
        </p:pic>
      </p:grpSp>
      <p:sp>
        <p:nvSpPr>
          <p:cNvPr id="127" name="PlaceHolder 1"/>
          <p:cNvSpPr>
            <a:spLocks noGrp="1"/>
          </p:cNvSpPr>
          <p:nvPr>
            <p:ph type="title"/>
          </p:nvPr>
        </p:nvSpPr>
        <p:spPr>
          <a:xfrm>
            <a:off x="1333440" y="1781280"/>
            <a:ext cx="4013640" cy="690480"/>
          </a:xfrm>
          <a:prstGeom prst="rect">
            <a:avLst/>
          </a:prstGeom>
          <a:noFill/>
          <a:ln w="0">
            <a:noFill/>
          </a:ln>
        </p:spPr>
        <p:txBody>
          <a:bodyPr lIns="91440" tIns="91440" rIns="91440" bIns="91440" anchor="b">
            <a:noAutofit/>
          </a:bodyPr>
          <a:lstStyle/>
          <a:p>
            <a:pPr indent="0">
              <a:buNone/>
            </a:pPr>
            <a:r>
              <a:rPr lang="fr-FR" sz="3000" b="0" u="none" strike="noStrike">
                <a:solidFill>
                  <a:schemeClr val="dk1"/>
                </a:solidFill>
                <a:effectLst/>
                <a:uFillTx/>
                <a:latin typeface="Arial"/>
              </a:rPr>
              <a:t>Click to edit the title text format</a:t>
            </a:r>
          </a:p>
        </p:txBody>
      </p:sp>
      <p:grpSp>
        <p:nvGrpSpPr>
          <p:cNvPr id="128" name="Google Shape;239;p22"/>
          <p:cNvGrpSpPr/>
          <p:nvPr/>
        </p:nvGrpSpPr>
        <p:grpSpPr>
          <a:xfrm>
            <a:off x="4036680" y="-536400"/>
            <a:ext cx="1070640" cy="6215760"/>
            <a:chOff x="4036680" y="-536400"/>
            <a:chExt cx="1070640" cy="6215760"/>
          </a:xfrm>
        </p:grpSpPr>
        <p:sp>
          <p:nvSpPr>
            <p:cNvPr id="129" name="Google Shape;240;p22"/>
            <p:cNvSpPr/>
            <p:nvPr/>
          </p:nvSpPr>
          <p:spPr>
            <a:xfrm>
              <a:off x="4036680" y="-53640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0" name="Google Shape;241;p22"/>
            <p:cNvSpPr/>
            <p:nvPr/>
          </p:nvSpPr>
          <p:spPr>
            <a:xfrm>
              <a:off x="4036680" y="460692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131" name="Google Shape;242;p22"/>
          <p:cNvGrpSpPr/>
          <p:nvPr/>
        </p:nvGrpSpPr>
        <p:grpSpPr>
          <a:xfrm>
            <a:off x="212760" y="321480"/>
            <a:ext cx="8675640" cy="3668760"/>
            <a:chOff x="212760" y="321480"/>
            <a:chExt cx="8675640" cy="3668760"/>
          </a:xfrm>
        </p:grpSpPr>
        <p:sp>
          <p:nvSpPr>
            <p:cNvPr id="132" name="Google Shape;243;p22"/>
            <p:cNvSpPr/>
            <p:nvPr/>
          </p:nvSpPr>
          <p:spPr>
            <a:xfrm>
              <a:off x="212760" y="1781280"/>
              <a:ext cx="322200" cy="322920"/>
            </a:xfrm>
            <a:custGeom>
              <a:avLst/>
              <a:gdLst>
                <a:gd name="textAreaLeft" fmla="*/ 0 w 322200"/>
                <a:gd name="textAreaRight" fmla="*/ 322560 w 322200"/>
                <a:gd name="textAreaTop" fmla="*/ 0 h 322920"/>
                <a:gd name="textAreaBottom" fmla="*/ 323280 h 32292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3" name="Google Shape;244;p22"/>
            <p:cNvSpPr/>
            <p:nvPr/>
          </p:nvSpPr>
          <p:spPr>
            <a:xfrm>
              <a:off x="1256040" y="32148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4" name="Google Shape;245;p22"/>
            <p:cNvSpPr/>
            <p:nvPr/>
          </p:nvSpPr>
          <p:spPr>
            <a:xfrm>
              <a:off x="8566200" y="3667320"/>
              <a:ext cx="322200" cy="322920"/>
            </a:xfrm>
            <a:custGeom>
              <a:avLst/>
              <a:gdLst>
                <a:gd name="textAreaLeft" fmla="*/ 0 w 322200"/>
                <a:gd name="textAreaRight" fmla="*/ 322560 w 322200"/>
                <a:gd name="textAreaTop" fmla="*/ 0 h 322920"/>
                <a:gd name="textAreaBottom" fmla="*/ 323280 h 32292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CUSTOM_3_1">
    <p:bg>
      <p:bgPr>
        <a:solidFill>
          <a:schemeClr val="lt1"/>
        </a:solidFill>
        <a:effectLst/>
      </p:bgPr>
    </p:bg>
    <p:spTree>
      <p:nvGrpSpPr>
        <p:cNvPr id="1" name=""/>
        <p:cNvGrpSpPr/>
        <p:nvPr/>
      </p:nvGrpSpPr>
      <p:grpSpPr>
        <a:xfrm>
          <a:off x="0" y="0"/>
          <a:ext cx="0" cy="0"/>
          <a:chOff x="0" y="0"/>
          <a:chExt cx="0" cy="0"/>
        </a:xfrm>
      </p:grpSpPr>
      <p:pic>
        <p:nvPicPr>
          <p:cNvPr id="224" name="Google Shape;379;p31"/>
          <p:cNvPicPr/>
          <p:nvPr/>
        </p:nvPicPr>
        <p:blipFill>
          <a:blip r:embed="rId2">
            <a:alphaModFix amt="40000"/>
          </a:blip>
          <a:stretch/>
        </p:blipFill>
        <p:spPr>
          <a:xfrm rot="10800000" flipH="1">
            <a:off x="0" y="0"/>
            <a:ext cx="9143640" cy="5143320"/>
          </a:xfrm>
          <a:prstGeom prst="rect">
            <a:avLst/>
          </a:prstGeom>
          <a:noFill/>
          <a:ln w="0">
            <a:noFill/>
          </a:ln>
        </p:spPr>
      </p:pic>
      <p:grpSp>
        <p:nvGrpSpPr>
          <p:cNvPr id="225" name="Google Shape;380;p31"/>
          <p:cNvGrpSpPr/>
          <p:nvPr/>
        </p:nvGrpSpPr>
        <p:grpSpPr>
          <a:xfrm>
            <a:off x="563760" y="-1618200"/>
            <a:ext cx="7922520" cy="5143320"/>
            <a:chOff x="563760" y="-1618200"/>
            <a:chExt cx="7922520" cy="5143320"/>
          </a:xfrm>
        </p:grpSpPr>
        <p:pic>
          <p:nvPicPr>
            <p:cNvPr id="226" name="Google Shape;381;p31"/>
            <p:cNvPicPr/>
            <p:nvPr/>
          </p:nvPicPr>
          <p:blipFill>
            <a:blip r:embed="rId3"/>
            <a:stretch/>
          </p:blipFill>
          <p:spPr>
            <a:xfrm>
              <a:off x="563760" y="-1618200"/>
              <a:ext cx="5085000" cy="5143320"/>
            </a:xfrm>
            <a:prstGeom prst="rect">
              <a:avLst/>
            </a:prstGeom>
            <a:noFill/>
            <a:ln w="0">
              <a:noFill/>
            </a:ln>
          </p:spPr>
        </p:pic>
        <p:pic>
          <p:nvPicPr>
            <p:cNvPr id="227" name="Google Shape;382;p31"/>
            <p:cNvPicPr/>
            <p:nvPr/>
          </p:nvPicPr>
          <p:blipFill>
            <a:blip r:embed="rId4">
              <a:alphaModFix amt="79000"/>
            </a:blip>
            <a:stretch/>
          </p:blipFill>
          <p:spPr>
            <a:xfrm>
              <a:off x="4735440" y="-1259640"/>
              <a:ext cx="3750840" cy="3638160"/>
            </a:xfrm>
            <a:prstGeom prst="rect">
              <a:avLst/>
            </a:prstGeom>
            <a:noFill/>
            <a:ln w="0">
              <a:noFill/>
            </a:ln>
          </p:spPr>
        </p:pic>
      </p:grpSp>
      <p:sp>
        <p:nvSpPr>
          <p:cNvPr id="228" name="PlaceHolder 1"/>
          <p:cNvSpPr>
            <a:spLocks noGrp="1"/>
          </p:cNvSpPr>
          <p:nvPr>
            <p:ph type="title"/>
          </p:nvPr>
        </p:nvSpPr>
        <p:spPr>
          <a:xfrm>
            <a:off x="1817640" y="580320"/>
            <a:ext cx="5508720" cy="1058400"/>
          </a:xfrm>
          <a:prstGeom prst="rect">
            <a:avLst/>
          </a:prstGeom>
          <a:noFill/>
          <a:ln w="0">
            <a:noFill/>
          </a:ln>
        </p:spPr>
        <p:txBody>
          <a:bodyPr lIns="91440" tIns="91440" rIns="91440" bIns="91440" anchor="b">
            <a:noAutofit/>
          </a:bodyPr>
          <a:lstStyle/>
          <a:p>
            <a:pPr indent="0">
              <a:buNone/>
            </a:pPr>
            <a:r>
              <a:rPr lang="fr-FR" sz="4000" b="0" u="none" strike="noStrike">
                <a:solidFill>
                  <a:schemeClr val="dk1"/>
                </a:solidFill>
                <a:effectLst/>
                <a:uFillTx/>
                <a:latin typeface="Arial"/>
              </a:rPr>
              <a:t>Click to edit the title text format</a:t>
            </a:r>
          </a:p>
        </p:txBody>
      </p:sp>
      <p:grpSp>
        <p:nvGrpSpPr>
          <p:cNvPr id="229" name="Google Shape;385;p31"/>
          <p:cNvGrpSpPr/>
          <p:nvPr/>
        </p:nvGrpSpPr>
        <p:grpSpPr>
          <a:xfrm>
            <a:off x="-535320" y="542520"/>
            <a:ext cx="10214640" cy="4058280"/>
            <a:chOff x="-535320" y="542520"/>
            <a:chExt cx="10214640" cy="4058280"/>
          </a:xfrm>
        </p:grpSpPr>
        <p:sp>
          <p:nvSpPr>
            <p:cNvPr id="230" name="Google Shape;386;p31"/>
            <p:cNvSpPr/>
            <p:nvPr/>
          </p:nvSpPr>
          <p:spPr>
            <a:xfrm>
              <a:off x="8608680" y="352836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1" name="Google Shape;387;p31"/>
            <p:cNvSpPr/>
            <p:nvPr/>
          </p:nvSpPr>
          <p:spPr>
            <a:xfrm>
              <a:off x="8608680" y="54252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2" name="Google Shape;388;p31"/>
            <p:cNvSpPr/>
            <p:nvPr/>
          </p:nvSpPr>
          <p:spPr>
            <a:xfrm>
              <a:off x="-535320" y="352836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3" name="Google Shape;389;p31"/>
            <p:cNvSpPr/>
            <p:nvPr/>
          </p:nvSpPr>
          <p:spPr>
            <a:xfrm>
              <a:off x="-535320" y="54252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234" name="Google Shape;390;p31"/>
          <p:cNvSpPr/>
          <p:nvPr/>
        </p:nvSpPr>
        <p:spPr>
          <a:xfrm>
            <a:off x="6378480" y="24516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5" name="Google Shape;391;p31"/>
          <p:cNvSpPr/>
          <p:nvPr/>
        </p:nvSpPr>
        <p:spPr>
          <a:xfrm>
            <a:off x="1989000" y="3404880"/>
            <a:ext cx="5166000" cy="72144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algn="ctr" defTabSz="914400">
              <a:lnSpc>
                <a:spcPct val="100000"/>
              </a:lnSpc>
              <a:spcBef>
                <a:spcPts val="300"/>
              </a:spcBef>
              <a:tabLst>
                <a:tab pos="0" algn="l"/>
              </a:tabLst>
            </a:pPr>
            <a:r>
              <a:rPr lang="en" sz="1200" b="0" u="none" strike="noStrike">
                <a:solidFill>
                  <a:schemeClr val="accent2"/>
                </a:solidFill>
                <a:effectLst/>
                <a:uFillTx/>
                <a:latin typeface="Montserrat Medium"/>
                <a:ea typeface="Montserrat Medium"/>
              </a:rPr>
              <a:t>CREDITS: This presentation template was created by </a:t>
            </a:r>
            <a:r>
              <a:rPr lang="en" sz="1200" b="0" u="sng" strike="noStrike">
                <a:solidFill>
                  <a:schemeClr val="accent2"/>
                </a:solidFill>
                <a:effectLst/>
                <a:uFillTx/>
                <a:latin typeface="Montserrat Medium"/>
                <a:ea typeface="Montserrat Medium"/>
                <a:hlinkClick r:id="rId5"/>
              </a:rPr>
              <a:t>Slidesgo</a:t>
            </a:r>
            <a:r>
              <a:rPr lang="en" sz="1200" b="0" u="none" strike="noStrike">
                <a:solidFill>
                  <a:schemeClr val="accent2"/>
                </a:solidFill>
                <a:effectLst/>
                <a:uFillTx/>
                <a:latin typeface="Montserrat Medium"/>
                <a:ea typeface="Montserrat Medium"/>
              </a:rPr>
              <a:t>, and includes icons, infographics &amp; images by </a:t>
            </a:r>
            <a:r>
              <a:rPr lang="en" sz="1200" b="0" u="sng" strike="noStrike">
                <a:solidFill>
                  <a:schemeClr val="accent2"/>
                </a:solidFill>
                <a:effectLst/>
                <a:uFillTx/>
                <a:latin typeface="Montserrat Medium"/>
                <a:ea typeface="Montserrat Medium"/>
                <a:hlinkClick r:id="rId6"/>
              </a:rPr>
              <a:t>Freepik</a:t>
            </a:r>
            <a:r>
              <a:rPr lang="en" sz="1200" b="0" u="sng" strike="noStrike">
                <a:solidFill>
                  <a:schemeClr val="accent2"/>
                </a:solidFill>
                <a:effectLst/>
                <a:uFillTx/>
                <a:latin typeface="Montserrat Medium"/>
                <a:ea typeface="Montserrat Medium"/>
              </a:rPr>
              <a:t> </a:t>
            </a:r>
            <a:endParaRPr lang="en-US" sz="1200" b="0" u="none" strike="noStrike">
              <a:solidFill>
                <a:srgbClr val="FFFFFF"/>
              </a:solidFill>
              <a:effectLst/>
              <a:uFillTx/>
              <a:latin typeface="OpenSymbol"/>
            </a:endParaRPr>
          </a:p>
        </p:txBody>
      </p:sp>
      <p:sp>
        <p:nvSpPr>
          <p:cNvPr id="236" name="PlaceHolder 2"/>
          <p:cNvSpPr>
            <a:spLocks noGrp="1"/>
          </p:cNvSpPr>
          <p:nvPr>
            <p:ph type="body"/>
          </p:nvPr>
        </p:nvSpPr>
        <p:spPr>
          <a:xfrm>
            <a:off x="457200" y="1203480"/>
            <a:ext cx="8229240" cy="2982960"/>
          </a:xfrm>
          <a:prstGeom prst="rect">
            <a:avLst/>
          </a:prstGeom>
          <a:noFill/>
          <a:ln w="0">
            <a:noFill/>
          </a:ln>
        </p:spPr>
        <p:txBody>
          <a:bodyPr lIns="0" tIns="0" rIns="0" bIns="0" anchor="t">
            <a:normAutofit/>
          </a:bodyPr>
          <a:lstStyle/>
          <a:p>
            <a:pPr marL="432000" indent="-324000">
              <a:spcBef>
                <a:spcPts val="1417"/>
              </a:spcBef>
              <a:buClr>
                <a:srgbClr val="FFFFFF"/>
              </a:buClr>
              <a:buSzPct val="45000"/>
              <a:buFont typeface="Wingdings" charset="2"/>
              <a:buChar char=""/>
            </a:pPr>
            <a:r>
              <a:rPr lang="fr-FR" sz="14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4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4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4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Seventh Outline Level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CUSTOM_3_1">
    <p:bg>
      <p:bgPr>
        <a:solidFill>
          <a:schemeClr val="lt1"/>
        </a:solidFill>
        <a:effectLst/>
      </p:bgPr>
    </p:bg>
    <p:spTree>
      <p:nvGrpSpPr>
        <p:cNvPr id="1" name=""/>
        <p:cNvGrpSpPr/>
        <p:nvPr/>
      </p:nvGrpSpPr>
      <p:grpSpPr>
        <a:xfrm>
          <a:off x="0" y="0"/>
          <a:ext cx="0" cy="0"/>
          <a:chOff x="0" y="0"/>
          <a:chExt cx="0" cy="0"/>
        </a:xfrm>
      </p:grpSpPr>
      <p:pic>
        <p:nvPicPr>
          <p:cNvPr id="237" name="Google Shape;379;p31"/>
          <p:cNvPicPr/>
          <p:nvPr/>
        </p:nvPicPr>
        <p:blipFill>
          <a:blip r:embed="rId2">
            <a:alphaModFix amt="40000"/>
          </a:blip>
          <a:stretch/>
        </p:blipFill>
        <p:spPr>
          <a:xfrm rot="10800000" flipH="1">
            <a:off x="0" y="0"/>
            <a:ext cx="9143640" cy="5143320"/>
          </a:xfrm>
          <a:prstGeom prst="rect">
            <a:avLst/>
          </a:prstGeom>
          <a:noFill/>
          <a:ln w="0">
            <a:noFill/>
          </a:ln>
        </p:spPr>
      </p:pic>
      <p:grpSp>
        <p:nvGrpSpPr>
          <p:cNvPr id="238" name="Google Shape;380;p31"/>
          <p:cNvGrpSpPr/>
          <p:nvPr/>
        </p:nvGrpSpPr>
        <p:grpSpPr>
          <a:xfrm>
            <a:off x="563760" y="-1618200"/>
            <a:ext cx="7922520" cy="5143320"/>
            <a:chOff x="563760" y="-1618200"/>
            <a:chExt cx="7922520" cy="5143320"/>
          </a:xfrm>
        </p:grpSpPr>
        <p:pic>
          <p:nvPicPr>
            <p:cNvPr id="239" name="Google Shape;381;p31"/>
            <p:cNvPicPr/>
            <p:nvPr/>
          </p:nvPicPr>
          <p:blipFill>
            <a:blip r:embed="rId3"/>
            <a:stretch/>
          </p:blipFill>
          <p:spPr>
            <a:xfrm>
              <a:off x="563760" y="-1618200"/>
              <a:ext cx="5085000" cy="5143320"/>
            </a:xfrm>
            <a:prstGeom prst="rect">
              <a:avLst/>
            </a:prstGeom>
            <a:noFill/>
            <a:ln w="0">
              <a:noFill/>
            </a:ln>
          </p:spPr>
        </p:pic>
        <p:pic>
          <p:nvPicPr>
            <p:cNvPr id="240" name="Google Shape;382;p31"/>
            <p:cNvPicPr/>
            <p:nvPr/>
          </p:nvPicPr>
          <p:blipFill>
            <a:blip r:embed="rId4">
              <a:alphaModFix amt="79000"/>
            </a:blip>
            <a:stretch/>
          </p:blipFill>
          <p:spPr>
            <a:xfrm>
              <a:off x="4735440" y="-1259640"/>
              <a:ext cx="3750840" cy="3638160"/>
            </a:xfrm>
            <a:prstGeom prst="rect">
              <a:avLst/>
            </a:prstGeom>
            <a:noFill/>
            <a:ln w="0">
              <a:noFill/>
            </a:ln>
          </p:spPr>
        </p:pic>
      </p:grpSp>
      <p:sp>
        <p:nvSpPr>
          <p:cNvPr id="241" name="PlaceHolder 1"/>
          <p:cNvSpPr>
            <a:spLocks noGrp="1"/>
          </p:cNvSpPr>
          <p:nvPr>
            <p:ph type="title"/>
          </p:nvPr>
        </p:nvSpPr>
        <p:spPr>
          <a:xfrm>
            <a:off x="1817640" y="580320"/>
            <a:ext cx="5508720" cy="1058400"/>
          </a:xfrm>
          <a:prstGeom prst="rect">
            <a:avLst/>
          </a:prstGeom>
          <a:noFill/>
          <a:ln w="0">
            <a:noFill/>
          </a:ln>
        </p:spPr>
        <p:txBody>
          <a:bodyPr lIns="91440" tIns="91440" rIns="91440" bIns="91440" anchor="b">
            <a:noAutofit/>
          </a:bodyPr>
          <a:lstStyle/>
          <a:p>
            <a:pPr indent="0">
              <a:buNone/>
            </a:pPr>
            <a:r>
              <a:rPr lang="fr-FR" sz="4000" b="0" u="none" strike="noStrike">
                <a:solidFill>
                  <a:schemeClr val="dk1"/>
                </a:solidFill>
                <a:effectLst/>
                <a:uFillTx/>
                <a:latin typeface="Arial"/>
              </a:rPr>
              <a:t>Click to edit the title text format</a:t>
            </a:r>
          </a:p>
        </p:txBody>
      </p:sp>
      <p:grpSp>
        <p:nvGrpSpPr>
          <p:cNvPr id="242" name="Google Shape;385;p31"/>
          <p:cNvGrpSpPr/>
          <p:nvPr/>
        </p:nvGrpSpPr>
        <p:grpSpPr>
          <a:xfrm>
            <a:off x="-535320" y="542520"/>
            <a:ext cx="10214640" cy="4058280"/>
            <a:chOff x="-535320" y="542520"/>
            <a:chExt cx="10214640" cy="4058280"/>
          </a:xfrm>
        </p:grpSpPr>
        <p:sp>
          <p:nvSpPr>
            <p:cNvPr id="230" name="Google Shape;386;p31"/>
            <p:cNvSpPr/>
            <p:nvPr/>
          </p:nvSpPr>
          <p:spPr>
            <a:xfrm>
              <a:off x="8608680" y="352836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1" name="Google Shape;387;p31"/>
            <p:cNvSpPr/>
            <p:nvPr/>
          </p:nvSpPr>
          <p:spPr>
            <a:xfrm>
              <a:off x="8608680" y="54252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2" name="Google Shape;388;p31"/>
            <p:cNvSpPr/>
            <p:nvPr/>
          </p:nvSpPr>
          <p:spPr>
            <a:xfrm>
              <a:off x="-535320" y="352836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3" name="Google Shape;389;p31"/>
            <p:cNvSpPr/>
            <p:nvPr/>
          </p:nvSpPr>
          <p:spPr>
            <a:xfrm>
              <a:off x="-535320" y="54252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234" name="Google Shape;390;p31"/>
          <p:cNvSpPr/>
          <p:nvPr/>
        </p:nvSpPr>
        <p:spPr>
          <a:xfrm>
            <a:off x="6378480" y="24516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5" name="Google Shape;391;p31"/>
          <p:cNvSpPr/>
          <p:nvPr/>
        </p:nvSpPr>
        <p:spPr>
          <a:xfrm>
            <a:off x="1989000" y="3404880"/>
            <a:ext cx="5166000" cy="72144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algn="ctr" defTabSz="914400">
              <a:lnSpc>
                <a:spcPct val="100000"/>
              </a:lnSpc>
              <a:spcBef>
                <a:spcPts val="300"/>
              </a:spcBef>
              <a:tabLst>
                <a:tab pos="0" algn="l"/>
              </a:tabLst>
            </a:pPr>
            <a:r>
              <a:rPr lang="en" sz="1200" b="0" u="none" strike="noStrike">
                <a:solidFill>
                  <a:schemeClr val="accent2"/>
                </a:solidFill>
                <a:effectLst/>
                <a:uFillTx/>
                <a:latin typeface="Montserrat Medium"/>
                <a:ea typeface="Montserrat Medium"/>
              </a:rPr>
              <a:t>CREDITS: This presentation template was created by </a:t>
            </a:r>
            <a:r>
              <a:rPr lang="en" sz="1200" b="0" u="sng" strike="noStrike">
                <a:solidFill>
                  <a:schemeClr val="accent2"/>
                </a:solidFill>
                <a:effectLst/>
                <a:uFillTx/>
                <a:latin typeface="Montserrat Medium"/>
                <a:ea typeface="Montserrat Medium"/>
                <a:hlinkClick r:id="rId5"/>
              </a:rPr>
              <a:t>Slidesgo</a:t>
            </a:r>
            <a:r>
              <a:rPr lang="en" sz="1200" b="0" u="none" strike="noStrike">
                <a:solidFill>
                  <a:schemeClr val="accent2"/>
                </a:solidFill>
                <a:effectLst/>
                <a:uFillTx/>
                <a:latin typeface="Montserrat Medium"/>
                <a:ea typeface="Montserrat Medium"/>
              </a:rPr>
              <a:t>, and includes icons, infographics &amp; images by </a:t>
            </a:r>
            <a:r>
              <a:rPr lang="en" sz="1200" b="0" u="sng" strike="noStrike">
                <a:solidFill>
                  <a:schemeClr val="accent2"/>
                </a:solidFill>
                <a:effectLst/>
                <a:uFillTx/>
                <a:latin typeface="Montserrat Medium"/>
                <a:ea typeface="Montserrat Medium"/>
                <a:hlinkClick r:id="rId6"/>
              </a:rPr>
              <a:t>Freepik</a:t>
            </a:r>
            <a:r>
              <a:rPr lang="en" sz="1200" b="0" u="sng" strike="noStrike">
                <a:solidFill>
                  <a:schemeClr val="accent2"/>
                </a:solidFill>
                <a:effectLst/>
                <a:uFillTx/>
                <a:latin typeface="Montserrat Medium"/>
                <a:ea typeface="Montserrat Medium"/>
              </a:rPr>
              <a:t> </a:t>
            </a:r>
            <a:endParaRPr lang="en-US" sz="1200" b="0" u="none" strike="noStrike">
              <a:solidFill>
                <a:srgbClr val="FFFFFF"/>
              </a:solidFill>
              <a:effectLst/>
              <a:uFillTx/>
              <a:latin typeface="OpenSymbol"/>
            </a:endParaRPr>
          </a:p>
        </p:txBody>
      </p:sp>
      <p:sp>
        <p:nvSpPr>
          <p:cNvPr id="243" name="PlaceHolder 2"/>
          <p:cNvSpPr>
            <a:spLocks noGrp="1"/>
          </p:cNvSpPr>
          <p:nvPr>
            <p:ph type="body"/>
          </p:nvPr>
        </p:nvSpPr>
        <p:spPr>
          <a:xfrm>
            <a:off x="457200" y="1203480"/>
            <a:ext cx="8229240" cy="2982960"/>
          </a:xfrm>
          <a:prstGeom prst="rect">
            <a:avLst/>
          </a:prstGeom>
          <a:noFill/>
          <a:ln w="0">
            <a:noFill/>
          </a:ln>
        </p:spPr>
        <p:txBody>
          <a:bodyPr lIns="0" tIns="0" rIns="0" bIns="0" anchor="t">
            <a:normAutofit/>
          </a:bodyPr>
          <a:lstStyle/>
          <a:p>
            <a:pPr marL="432000" indent="-324000">
              <a:spcBef>
                <a:spcPts val="1417"/>
              </a:spcBef>
              <a:buClr>
                <a:srgbClr val="FFFFFF"/>
              </a:buClr>
              <a:buSzPct val="45000"/>
              <a:buFont typeface="Wingdings" charset="2"/>
              <a:buChar char=""/>
            </a:pPr>
            <a:r>
              <a:rPr lang="fr-FR" sz="14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4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4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4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Seventh Outline Level</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CUSTOM_9">
    <p:bg>
      <p:bgPr>
        <a:solidFill>
          <a:schemeClr val="lt1"/>
        </a:solidFill>
        <a:effectLst/>
      </p:bgPr>
    </p:bg>
    <p:spTree>
      <p:nvGrpSpPr>
        <p:cNvPr id="1" name=""/>
        <p:cNvGrpSpPr/>
        <p:nvPr/>
      </p:nvGrpSpPr>
      <p:grpSpPr>
        <a:xfrm>
          <a:off x="0" y="0"/>
          <a:ext cx="0" cy="0"/>
          <a:chOff x="0" y="0"/>
          <a:chExt cx="0" cy="0"/>
        </a:xfrm>
      </p:grpSpPr>
      <p:pic>
        <p:nvPicPr>
          <p:cNvPr id="244" name="Google Shape;393;p32"/>
          <p:cNvPicPr/>
          <p:nvPr/>
        </p:nvPicPr>
        <p:blipFill>
          <a:blip r:embed="rId2">
            <a:alphaModFix amt="40000"/>
          </a:blip>
          <a:srcRect l="21987" t="21765" r="1198" b="1421"/>
          <a:stretch/>
        </p:blipFill>
        <p:spPr>
          <a:xfrm rot="10800000">
            <a:off x="360" y="0"/>
            <a:ext cx="9143640" cy="5143320"/>
          </a:xfrm>
          <a:prstGeom prst="rect">
            <a:avLst/>
          </a:prstGeom>
          <a:noFill/>
          <a:ln w="0">
            <a:noFill/>
          </a:ln>
        </p:spPr>
      </p:pic>
      <p:grpSp>
        <p:nvGrpSpPr>
          <p:cNvPr id="245" name="Google Shape;394;p32"/>
          <p:cNvGrpSpPr/>
          <p:nvPr/>
        </p:nvGrpSpPr>
        <p:grpSpPr>
          <a:xfrm>
            <a:off x="-177480" y="-2318040"/>
            <a:ext cx="8601120" cy="9215640"/>
            <a:chOff x="-177480" y="-2318040"/>
            <a:chExt cx="8601120" cy="9215640"/>
          </a:xfrm>
        </p:grpSpPr>
        <p:pic>
          <p:nvPicPr>
            <p:cNvPr id="246" name="Google Shape;395;p32"/>
            <p:cNvPicPr/>
            <p:nvPr/>
          </p:nvPicPr>
          <p:blipFill>
            <a:blip r:embed="rId3"/>
            <a:stretch/>
          </p:blipFill>
          <p:spPr>
            <a:xfrm>
              <a:off x="-177480" y="-2318040"/>
              <a:ext cx="5085000" cy="5143320"/>
            </a:xfrm>
            <a:prstGeom prst="rect">
              <a:avLst/>
            </a:prstGeom>
            <a:noFill/>
            <a:ln w="0">
              <a:noFill/>
            </a:ln>
          </p:spPr>
        </p:pic>
        <p:pic>
          <p:nvPicPr>
            <p:cNvPr id="247" name="Google Shape;396;p32"/>
            <p:cNvPicPr/>
            <p:nvPr/>
          </p:nvPicPr>
          <p:blipFill>
            <a:blip r:embed="rId4">
              <a:alphaModFix amt="79000"/>
            </a:blip>
            <a:stretch/>
          </p:blipFill>
          <p:spPr>
            <a:xfrm>
              <a:off x="4672800" y="3259440"/>
              <a:ext cx="3750840" cy="3638160"/>
            </a:xfrm>
            <a:prstGeom prst="rect">
              <a:avLst/>
            </a:prstGeom>
            <a:noFill/>
            <a:ln w="0">
              <a:noFill/>
            </a:ln>
          </p:spPr>
        </p:pic>
      </p:grpSp>
      <p:grpSp>
        <p:nvGrpSpPr>
          <p:cNvPr id="248" name="Google Shape;397;p32"/>
          <p:cNvGrpSpPr/>
          <p:nvPr/>
        </p:nvGrpSpPr>
        <p:grpSpPr>
          <a:xfrm>
            <a:off x="-535320" y="-533520"/>
            <a:ext cx="10214640" cy="5234760"/>
            <a:chOff x="-535320" y="-533520"/>
            <a:chExt cx="10214640" cy="5234760"/>
          </a:xfrm>
        </p:grpSpPr>
        <p:sp>
          <p:nvSpPr>
            <p:cNvPr id="249" name="Google Shape;398;p32"/>
            <p:cNvSpPr/>
            <p:nvPr/>
          </p:nvSpPr>
          <p:spPr>
            <a:xfrm>
              <a:off x="-535320" y="20354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0" name="Google Shape;399;p32"/>
            <p:cNvSpPr/>
            <p:nvPr/>
          </p:nvSpPr>
          <p:spPr>
            <a:xfrm>
              <a:off x="8608680" y="362880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1" name="Google Shape;400;p32"/>
            <p:cNvSpPr/>
            <p:nvPr/>
          </p:nvSpPr>
          <p:spPr>
            <a:xfrm>
              <a:off x="4036680" y="-53352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252" name="Google Shape;401;p32"/>
          <p:cNvGrpSpPr/>
          <p:nvPr/>
        </p:nvGrpSpPr>
        <p:grpSpPr>
          <a:xfrm>
            <a:off x="713160" y="226080"/>
            <a:ext cx="8319960" cy="4827240"/>
            <a:chOff x="713160" y="226080"/>
            <a:chExt cx="8319960" cy="4827240"/>
          </a:xfrm>
        </p:grpSpPr>
        <p:sp>
          <p:nvSpPr>
            <p:cNvPr id="253" name="Google Shape;402;p32"/>
            <p:cNvSpPr/>
            <p:nvPr/>
          </p:nvSpPr>
          <p:spPr>
            <a:xfrm>
              <a:off x="8710920" y="2701440"/>
              <a:ext cx="322200" cy="322920"/>
            </a:xfrm>
            <a:custGeom>
              <a:avLst/>
              <a:gdLst>
                <a:gd name="textAreaLeft" fmla="*/ 0 w 322200"/>
                <a:gd name="textAreaRight" fmla="*/ 322560 w 322200"/>
                <a:gd name="textAreaTop" fmla="*/ 0 h 322920"/>
                <a:gd name="textAreaBottom" fmla="*/ 323280 h 32292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4" name="Google Shape;403;p32"/>
            <p:cNvSpPr/>
            <p:nvPr/>
          </p:nvSpPr>
          <p:spPr>
            <a:xfrm>
              <a:off x="713160" y="22608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5" name="Google Shape;404;p32"/>
            <p:cNvSpPr/>
            <p:nvPr/>
          </p:nvSpPr>
          <p:spPr>
            <a:xfrm>
              <a:off x="2980080" y="483588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CUSTOM_9_1">
    <p:bg>
      <p:bgPr>
        <a:solidFill>
          <a:schemeClr val="lt1"/>
        </a:solidFill>
        <a:effectLst/>
      </p:bgPr>
    </p:bg>
    <p:spTree>
      <p:nvGrpSpPr>
        <p:cNvPr id="1" name=""/>
        <p:cNvGrpSpPr/>
        <p:nvPr/>
      </p:nvGrpSpPr>
      <p:grpSpPr>
        <a:xfrm>
          <a:off x="0" y="0"/>
          <a:ext cx="0" cy="0"/>
          <a:chOff x="0" y="0"/>
          <a:chExt cx="0" cy="0"/>
        </a:xfrm>
      </p:grpSpPr>
      <p:pic>
        <p:nvPicPr>
          <p:cNvPr id="256" name="Google Shape;406;p33"/>
          <p:cNvPicPr/>
          <p:nvPr/>
        </p:nvPicPr>
        <p:blipFill>
          <a:blip r:embed="rId2">
            <a:alphaModFix amt="40000"/>
          </a:blip>
          <a:srcRect l="21987" t="21765" r="1198" b="1421"/>
          <a:stretch/>
        </p:blipFill>
        <p:spPr>
          <a:xfrm>
            <a:off x="0" y="0"/>
            <a:ext cx="9143640" cy="5143320"/>
          </a:xfrm>
          <a:prstGeom prst="rect">
            <a:avLst/>
          </a:prstGeom>
          <a:noFill/>
          <a:ln w="0">
            <a:noFill/>
          </a:ln>
        </p:spPr>
      </p:pic>
      <p:grpSp>
        <p:nvGrpSpPr>
          <p:cNvPr id="257" name="Google Shape;407;p33"/>
          <p:cNvGrpSpPr/>
          <p:nvPr/>
        </p:nvGrpSpPr>
        <p:grpSpPr>
          <a:xfrm>
            <a:off x="-2306880" y="-937080"/>
            <a:ext cx="13326120" cy="8453520"/>
            <a:chOff x="-2306880" y="-937080"/>
            <a:chExt cx="13326120" cy="8453520"/>
          </a:xfrm>
        </p:grpSpPr>
        <p:pic>
          <p:nvPicPr>
            <p:cNvPr id="258" name="Google Shape;408;p33"/>
            <p:cNvPicPr/>
            <p:nvPr/>
          </p:nvPicPr>
          <p:blipFill>
            <a:blip r:embed="rId3"/>
            <a:stretch/>
          </p:blipFill>
          <p:spPr>
            <a:xfrm>
              <a:off x="-2306880" y="2373120"/>
              <a:ext cx="5085000" cy="5143320"/>
            </a:xfrm>
            <a:prstGeom prst="rect">
              <a:avLst/>
            </a:prstGeom>
            <a:noFill/>
            <a:ln w="0">
              <a:noFill/>
            </a:ln>
          </p:spPr>
        </p:pic>
        <p:pic>
          <p:nvPicPr>
            <p:cNvPr id="259" name="Google Shape;409;p33"/>
            <p:cNvPicPr/>
            <p:nvPr/>
          </p:nvPicPr>
          <p:blipFill>
            <a:blip r:embed="rId4">
              <a:alphaModFix amt="79000"/>
            </a:blip>
            <a:stretch/>
          </p:blipFill>
          <p:spPr>
            <a:xfrm>
              <a:off x="7268400" y="-937080"/>
              <a:ext cx="3750840" cy="3638160"/>
            </a:xfrm>
            <a:prstGeom prst="rect">
              <a:avLst/>
            </a:prstGeom>
            <a:noFill/>
            <a:ln w="0">
              <a:noFill/>
            </a:ln>
          </p:spPr>
        </p:pic>
      </p:grpSp>
      <p:grpSp>
        <p:nvGrpSpPr>
          <p:cNvPr id="260" name="Google Shape;410;p33"/>
          <p:cNvGrpSpPr/>
          <p:nvPr/>
        </p:nvGrpSpPr>
        <p:grpSpPr>
          <a:xfrm>
            <a:off x="317880" y="1254600"/>
            <a:ext cx="8613360" cy="3769920"/>
            <a:chOff x="317880" y="1254600"/>
            <a:chExt cx="8613360" cy="3769920"/>
          </a:xfrm>
        </p:grpSpPr>
        <p:sp>
          <p:nvSpPr>
            <p:cNvPr id="261" name="Google Shape;411;p33"/>
            <p:cNvSpPr/>
            <p:nvPr/>
          </p:nvSpPr>
          <p:spPr>
            <a:xfrm>
              <a:off x="7282080" y="4701600"/>
              <a:ext cx="322200" cy="322920"/>
            </a:xfrm>
            <a:custGeom>
              <a:avLst/>
              <a:gdLst>
                <a:gd name="textAreaLeft" fmla="*/ 0 w 322200"/>
                <a:gd name="textAreaRight" fmla="*/ 322560 w 322200"/>
                <a:gd name="textAreaTop" fmla="*/ 0 h 322920"/>
                <a:gd name="textAreaBottom" fmla="*/ 323280 h 32292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2" name="Google Shape;412;p33"/>
            <p:cNvSpPr/>
            <p:nvPr/>
          </p:nvSpPr>
          <p:spPr>
            <a:xfrm>
              <a:off x="8714160" y="338832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3" name="Google Shape;413;p33"/>
            <p:cNvSpPr/>
            <p:nvPr/>
          </p:nvSpPr>
          <p:spPr>
            <a:xfrm>
              <a:off x="317880" y="125460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264" name="Google Shape;414;p33"/>
          <p:cNvGrpSpPr/>
          <p:nvPr/>
        </p:nvGrpSpPr>
        <p:grpSpPr>
          <a:xfrm>
            <a:off x="-535320" y="-533520"/>
            <a:ext cx="10214640" cy="6210000"/>
            <a:chOff x="-535320" y="-533520"/>
            <a:chExt cx="10214640" cy="6210000"/>
          </a:xfrm>
        </p:grpSpPr>
        <p:sp>
          <p:nvSpPr>
            <p:cNvPr id="265" name="Google Shape;415;p33"/>
            <p:cNvSpPr/>
            <p:nvPr/>
          </p:nvSpPr>
          <p:spPr>
            <a:xfrm>
              <a:off x="-535320" y="20354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6" name="Google Shape;416;p33"/>
            <p:cNvSpPr/>
            <p:nvPr/>
          </p:nvSpPr>
          <p:spPr>
            <a:xfrm>
              <a:off x="8608680" y="20354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7" name="Google Shape;417;p33"/>
            <p:cNvSpPr/>
            <p:nvPr/>
          </p:nvSpPr>
          <p:spPr>
            <a:xfrm>
              <a:off x="177840" y="-53352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8" name="Google Shape;418;p33"/>
            <p:cNvSpPr/>
            <p:nvPr/>
          </p:nvSpPr>
          <p:spPr>
            <a:xfrm>
              <a:off x="7895520" y="46040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MAIN_POINT">
    <p:bg>
      <p:bgPr>
        <a:solidFill>
          <a:schemeClr val="lt1"/>
        </a:solidFill>
        <a:effectLst/>
      </p:bgPr>
    </p:bg>
    <p:spTree>
      <p:nvGrpSpPr>
        <p:cNvPr id="1" name=""/>
        <p:cNvGrpSpPr/>
        <p:nvPr/>
      </p:nvGrpSpPr>
      <p:grpSpPr>
        <a:xfrm>
          <a:off x="0" y="0"/>
          <a:ext cx="0" cy="0"/>
          <a:chOff x="0" y="0"/>
          <a:chExt cx="0" cy="0"/>
        </a:xfrm>
      </p:grpSpPr>
      <p:pic>
        <p:nvPicPr>
          <p:cNvPr id="298" name="Google Shape;79;p8"/>
          <p:cNvPicPr/>
          <p:nvPr/>
        </p:nvPicPr>
        <p:blipFill>
          <a:blip r:embed="rId2">
            <a:alphaModFix amt="40000"/>
          </a:blip>
          <a:srcRect l="21987" t="21765" r="1198" b="1421"/>
          <a:stretch/>
        </p:blipFill>
        <p:spPr>
          <a:xfrm rot="10800000">
            <a:off x="360" y="0"/>
            <a:ext cx="9143640" cy="5143320"/>
          </a:xfrm>
          <a:prstGeom prst="rect">
            <a:avLst/>
          </a:prstGeom>
          <a:noFill/>
          <a:ln w="0">
            <a:noFill/>
          </a:ln>
        </p:spPr>
      </p:pic>
      <p:sp>
        <p:nvSpPr>
          <p:cNvPr id="299" name="PlaceHolder 1"/>
          <p:cNvSpPr>
            <a:spLocks noGrp="1"/>
          </p:cNvSpPr>
          <p:nvPr>
            <p:ph type="title"/>
          </p:nvPr>
        </p:nvSpPr>
        <p:spPr>
          <a:xfrm>
            <a:off x="1768680" y="1505880"/>
            <a:ext cx="5606640" cy="2131200"/>
          </a:xfrm>
          <a:prstGeom prst="rect">
            <a:avLst/>
          </a:prstGeom>
          <a:noFill/>
          <a:ln w="0">
            <a:noFill/>
          </a:ln>
        </p:spPr>
        <p:txBody>
          <a:bodyPr lIns="91440" tIns="91440" rIns="91440" bIns="91440" anchor="ctr">
            <a:noAutofit/>
          </a:bodyPr>
          <a:lstStyle/>
          <a:p>
            <a:pPr indent="0">
              <a:buNone/>
            </a:pPr>
            <a:r>
              <a:rPr lang="fr-FR" sz="6000" b="0" u="none" strike="noStrike">
                <a:solidFill>
                  <a:schemeClr val="dk1"/>
                </a:solidFill>
                <a:effectLst/>
                <a:uFillTx/>
                <a:latin typeface="Arial"/>
              </a:rPr>
              <a:t>Click to edit the title text format</a:t>
            </a:r>
          </a:p>
        </p:txBody>
      </p:sp>
      <p:grpSp>
        <p:nvGrpSpPr>
          <p:cNvPr id="300" name="Google Shape;81;p8"/>
          <p:cNvGrpSpPr/>
          <p:nvPr/>
        </p:nvGrpSpPr>
        <p:grpSpPr>
          <a:xfrm>
            <a:off x="-178920" y="-1236240"/>
            <a:ext cx="11962800" cy="6081120"/>
            <a:chOff x="-178920" y="-1236240"/>
            <a:chExt cx="11962800" cy="6081120"/>
          </a:xfrm>
        </p:grpSpPr>
        <p:pic>
          <p:nvPicPr>
            <p:cNvPr id="301" name="Google Shape;82;p8"/>
            <p:cNvPicPr/>
            <p:nvPr/>
          </p:nvPicPr>
          <p:blipFill>
            <a:blip r:embed="rId3"/>
            <a:stretch/>
          </p:blipFill>
          <p:spPr>
            <a:xfrm>
              <a:off x="6698880" y="-298440"/>
              <a:ext cx="5085000" cy="5143320"/>
            </a:xfrm>
            <a:prstGeom prst="rect">
              <a:avLst/>
            </a:prstGeom>
            <a:noFill/>
            <a:ln w="0">
              <a:noFill/>
            </a:ln>
          </p:spPr>
        </p:pic>
        <p:pic>
          <p:nvPicPr>
            <p:cNvPr id="302" name="Google Shape;83;p8"/>
            <p:cNvPicPr/>
            <p:nvPr/>
          </p:nvPicPr>
          <p:blipFill>
            <a:blip r:embed="rId4">
              <a:alphaModFix amt="79000"/>
            </a:blip>
            <a:stretch/>
          </p:blipFill>
          <p:spPr>
            <a:xfrm>
              <a:off x="-178920" y="-1236240"/>
              <a:ext cx="3750840" cy="3638160"/>
            </a:xfrm>
            <a:prstGeom prst="rect">
              <a:avLst/>
            </a:prstGeom>
            <a:noFill/>
            <a:ln w="0">
              <a:noFill/>
            </a:ln>
          </p:spPr>
        </p:pic>
      </p:grpSp>
      <p:grpSp>
        <p:nvGrpSpPr>
          <p:cNvPr id="303" name="Google Shape;84;p8"/>
          <p:cNvGrpSpPr/>
          <p:nvPr/>
        </p:nvGrpSpPr>
        <p:grpSpPr>
          <a:xfrm>
            <a:off x="-535320" y="-533520"/>
            <a:ext cx="10214640" cy="6210000"/>
            <a:chOff x="-535320" y="-533520"/>
            <a:chExt cx="10214640" cy="6210000"/>
          </a:xfrm>
        </p:grpSpPr>
        <p:sp>
          <p:nvSpPr>
            <p:cNvPr id="304" name="Google Shape;85;p8"/>
            <p:cNvSpPr/>
            <p:nvPr/>
          </p:nvSpPr>
          <p:spPr>
            <a:xfrm>
              <a:off x="-535320" y="49068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5" name="Google Shape;86;p8"/>
            <p:cNvSpPr/>
            <p:nvPr/>
          </p:nvSpPr>
          <p:spPr>
            <a:xfrm>
              <a:off x="8608680" y="35798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6" name="Google Shape;87;p8"/>
            <p:cNvSpPr/>
            <p:nvPr/>
          </p:nvSpPr>
          <p:spPr>
            <a:xfrm>
              <a:off x="5970240" y="-53352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7" name="Google Shape;88;p8"/>
            <p:cNvSpPr/>
            <p:nvPr/>
          </p:nvSpPr>
          <p:spPr>
            <a:xfrm>
              <a:off x="2103120" y="46040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SECTION_TITLE_AND_DESCRIPTION">
    <p:bg>
      <p:bgPr>
        <a:solidFill>
          <a:schemeClr val="lt1"/>
        </a:solidFill>
        <a:effectLst/>
      </p:bgPr>
    </p:bg>
    <p:spTree>
      <p:nvGrpSpPr>
        <p:cNvPr id="1" name=""/>
        <p:cNvGrpSpPr/>
        <p:nvPr/>
      </p:nvGrpSpPr>
      <p:grpSpPr>
        <a:xfrm>
          <a:off x="0" y="0"/>
          <a:ext cx="0" cy="0"/>
          <a:chOff x="0" y="0"/>
          <a:chExt cx="0" cy="0"/>
        </a:xfrm>
      </p:grpSpPr>
      <p:pic>
        <p:nvPicPr>
          <p:cNvPr id="308" name="Google Shape;90;p9"/>
          <p:cNvPicPr/>
          <p:nvPr/>
        </p:nvPicPr>
        <p:blipFill>
          <a:blip r:embed="rId2">
            <a:alphaModFix amt="39000"/>
          </a:blip>
          <a:stretch/>
        </p:blipFill>
        <p:spPr>
          <a:xfrm>
            <a:off x="0" y="0"/>
            <a:ext cx="9143640" cy="5143320"/>
          </a:xfrm>
          <a:prstGeom prst="rect">
            <a:avLst/>
          </a:prstGeom>
          <a:noFill/>
          <a:ln w="0">
            <a:noFill/>
          </a:ln>
        </p:spPr>
      </p:pic>
      <p:grpSp>
        <p:nvGrpSpPr>
          <p:cNvPr id="309" name="Google Shape;91;p9"/>
          <p:cNvGrpSpPr/>
          <p:nvPr/>
        </p:nvGrpSpPr>
        <p:grpSpPr>
          <a:xfrm>
            <a:off x="4239720" y="-2930400"/>
            <a:ext cx="5462280" cy="6418080"/>
            <a:chOff x="4239720" y="-2930400"/>
            <a:chExt cx="5462280" cy="6418080"/>
          </a:xfrm>
        </p:grpSpPr>
        <p:pic>
          <p:nvPicPr>
            <p:cNvPr id="310" name="Google Shape;92;p9"/>
            <p:cNvPicPr/>
            <p:nvPr/>
          </p:nvPicPr>
          <p:blipFill>
            <a:blip r:embed="rId3">
              <a:alphaModFix amt="79000"/>
            </a:blip>
            <a:stretch/>
          </p:blipFill>
          <p:spPr>
            <a:xfrm>
              <a:off x="4239720" y="-150480"/>
              <a:ext cx="3750840" cy="3638160"/>
            </a:xfrm>
            <a:prstGeom prst="rect">
              <a:avLst/>
            </a:prstGeom>
            <a:noFill/>
            <a:ln w="0">
              <a:noFill/>
            </a:ln>
          </p:spPr>
        </p:pic>
        <p:pic>
          <p:nvPicPr>
            <p:cNvPr id="311" name="Google Shape;93;p9"/>
            <p:cNvPicPr/>
            <p:nvPr/>
          </p:nvPicPr>
          <p:blipFill>
            <a:blip r:embed="rId4"/>
            <a:stretch/>
          </p:blipFill>
          <p:spPr>
            <a:xfrm>
              <a:off x="4617000" y="-2930400"/>
              <a:ext cx="5085000" cy="5143320"/>
            </a:xfrm>
            <a:prstGeom prst="rect">
              <a:avLst/>
            </a:prstGeom>
            <a:noFill/>
            <a:ln w="0">
              <a:noFill/>
            </a:ln>
          </p:spPr>
        </p:pic>
      </p:grpSp>
      <p:sp>
        <p:nvSpPr>
          <p:cNvPr id="312" name="PlaceHolder 1"/>
          <p:cNvSpPr>
            <a:spLocks noGrp="1"/>
          </p:cNvSpPr>
          <p:nvPr>
            <p:ph type="title"/>
          </p:nvPr>
        </p:nvSpPr>
        <p:spPr>
          <a:xfrm>
            <a:off x="1441440" y="1083960"/>
            <a:ext cx="6261120" cy="1732320"/>
          </a:xfrm>
          <a:prstGeom prst="rect">
            <a:avLst/>
          </a:prstGeom>
          <a:noFill/>
          <a:ln w="0">
            <a:noFill/>
          </a:ln>
        </p:spPr>
        <p:txBody>
          <a:bodyPr lIns="91440" tIns="91440" rIns="91440" bIns="91440" anchor="b">
            <a:noAutofit/>
          </a:bodyPr>
          <a:lstStyle/>
          <a:p>
            <a:pPr indent="0">
              <a:buNone/>
            </a:pPr>
            <a:r>
              <a:rPr lang="fr-FR" sz="4000" b="0" u="none" strike="noStrike">
                <a:solidFill>
                  <a:schemeClr val="dk1"/>
                </a:solidFill>
                <a:effectLst/>
                <a:uFillTx/>
                <a:latin typeface="Arial"/>
              </a:rPr>
              <a:t>Click to edit the title text format</a:t>
            </a:r>
          </a:p>
        </p:txBody>
      </p:sp>
      <p:grpSp>
        <p:nvGrpSpPr>
          <p:cNvPr id="313" name="Google Shape;96;p9"/>
          <p:cNvGrpSpPr/>
          <p:nvPr/>
        </p:nvGrpSpPr>
        <p:grpSpPr>
          <a:xfrm>
            <a:off x="-538560" y="-533520"/>
            <a:ext cx="10221120" cy="6210000"/>
            <a:chOff x="-538560" y="-533520"/>
            <a:chExt cx="10221120" cy="6210000"/>
          </a:xfrm>
        </p:grpSpPr>
        <p:sp>
          <p:nvSpPr>
            <p:cNvPr id="314" name="Google Shape;97;p9"/>
            <p:cNvSpPr/>
            <p:nvPr/>
          </p:nvSpPr>
          <p:spPr>
            <a:xfrm>
              <a:off x="4036680" y="46040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5" name="Google Shape;98;p9"/>
            <p:cNvSpPr/>
            <p:nvPr/>
          </p:nvSpPr>
          <p:spPr>
            <a:xfrm>
              <a:off x="4036680" y="-53352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6" name="Google Shape;99;p9"/>
            <p:cNvSpPr/>
            <p:nvPr/>
          </p:nvSpPr>
          <p:spPr>
            <a:xfrm>
              <a:off x="-538560" y="20354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7" name="Google Shape;100;p9"/>
            <p:cNvSpPr/>
            <p:nvPr/>
          </p:nvSpPr>
          <p:spPr>
            <a:xfrm>
              <a:off x="8611920" y="20354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2"/>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_1_1_1_1_1_1">
    <p:bg>
      <p:bgPr>
        <a:solidFill>
          <a:schemeClr val="lt1"/>
        </a:solidFill>
        <a:effectLst/>
      </p:bgPr>
    </p:bg>
    <p:spTree>
      <p:nvGrpSpPr>
        <p:cNvPr id="1" name=""/>
        <p:cNvGrpSpPr/>
        <p:nvPr/>
      </p:nvGrpSpPr>
      <p:grpSpPr>
        <a:xfrm>
          <a:off x="0" y="0"/>
          <a:ext cx="0" cy="0"/>
          <a:chOff x="0" y="0"/>
          <a:chExt cx="0" cy="0"/>
        </a:xfrm>
      </p:grpSpPr>
      <p:pic>
        <p:nvPicPr>
          <p:cNvPr id="22" name="Google Shape;118;p13"/>
          <p:cNvPicPr/>
          <p:nvPr/>
        </p:nvPicPr>
        <p:blipFill>
          <a:blip r:embed="rId2"/>
          <a:stretch/>
        </p:blipFill>
        <p:spPr>
          <a:xfrm>
            <a:off x="216360" y="2870280"/>
            <a:ext cx="5085000" cy="5143320"/>
          </a:xfrm>
          <a:prstGeom prst="rect">
            <a:avLst/>
          </a:prstGeom>
          <a:noFill/>
          <a:ln w="0">
            <a:noFill/>
          </a:ln>
        </p:spPr>
      </p:pic>
      <p:pic>
        <p:nvPicPr>
          <p:cNvPr id="23" name="Google Shape;119;p13"/>
          <p:cNvPicPr/>
          <p:nvPr/>
        </p:nvPicPr>
        <p:blipFill>
          <a:blip r:embed="rId3">
            <a:alphaModFix amt="40000"/>
          </a:blip>
          <a:stretch/>
        </p:blipFill>
        <p:spPr>
          <a:xfrm rot="10800000" flipH="1">
            <a:off x="0" y="0"/>
            <a:ext cx="9143640" cy="5143320"/>
          </a:xfrm>
          <a:prstGeom prst="rect">
            <a:avLst/>
          </a:prstGeom>
          <a:noFill/>
          <a:ln w="0">
            <a:noFill/>
          </a:ln>
        </p:spPr>
      </p:pic>
      <p:sp>
        <p:nvSpPr>
          <p:cNvPr id="24"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sp>
        <p:nvSpPr>
          <p:cNvPr id="25" name="PlaceHolder 2"/>
          <p:cNvSpPr>
            <a:spLocks noGrp="1"/>
          </p:cNvSpPr>
          <p:nvPr>
            <p:ph type="title"/>
          </p:nvPr>
        </p:nvSpPr>
        <p:spPr>
          <a:xfrm>
            <a:off x="942840" y="1697040"/>
            <a:ext cx="965520" cy="645840"/>
          </a:xfrm>
          <a:prstGeom prst="rect">
            <a:avLst/>
          </a:prstGeom>
          <a:solidFill>
            <a:schemeClr val="dk1"/>
          </a:solidFill>
          <a:ln w="0">
            <a:noFill/>
          </a:ln>
        </p:spPr>
        <p:txBody>
          <a:bodyPr lIns="91440" tIns="91440" rIns="91440" bIns="91440" anchor="ctr">
            <a:noAutofit/>
          </a:bodyPr>
          <a:lstStyle/>
          <a:p>
            <a:pPr indent="0" algn="ctr">
              <a:lnSpc>
                <a:spcPct val="100000"/>
              </a:lnSpc>
              <a:buNone/>
            </a:pPr>
            <a:r>
              <a:rPr lang="fr-FR" sz="3000" b="0" u="none" strike="noStrike">
                <a:solidFill>
                  <a:schemeClr val="lt1"/>
                </a:solidFill>
                <a:effectLst/>
                <a:uFillTx/>
                <a:latin typeface="Dela Gothic One"/>
                <a:ea typeface="Dela Gothic One"/>
              </a:rPr>
              <a:t>xx%</a:t>
            </a:r>
            <a:endParaRPr lang="fr-FR" sz="3000" b="0" u="none" strike="noStrike">
              <a:solidFill>
                <a:schemeClr val="dk1"/>
              </a:solidFill>
              <a:effectLst/>
              <a:uFillTx/>
              <a:latin typeface="Arial"/>
            </a:endParaRPr>
          </a:p>
        </p:txBody>
      </p:sp>
      <p:sp>
        <p:nvSpPr>
          <p:cNvPr id="26" name="PlaceHolder 3"/>
          <p:cNvSpPr>
            <a:spLocks noGrp="1"/>
          </p:cNvSpPr>
          <p:nvPr>
            <p:ph type="title"/>
          </p:nvPr>
        </p:nvSpPr>
        <p:spPr>
          <a:xfrm>
            <a:off x="942840" y="3172320"/>
            <a:ext cx="965520" cy="645840"/>
          </a:xfrm>
          <a:prstGeom prst="rect">
            <a:avLst/>
          </a:prstGeom>
          <a:solidFill>
            <a:schemeClr val="dk1"/>
          </a:solidFill>
          <a:ln w="0">
            <a:noFill/>
          </a:ln>
        </p:spPr>
        <p:txBody>
          <a:bodyPr lIns="91440" tIns="91440" rIns="91440" bIns="91440" anchor="ctr">
            <a:noAutofit/>
          </a:bodyPr>
          <a:lstStyle/>
          <a:p>
            <a:pPr indent="0" algn="ctr">
              <a:lnSpc>
                <a:spcPct val="100000"/>
              </a:lnSpc>
              <a:buNone/>
            </a:pPr>
            <a:r>
              <a:rPr lang="fr-FR" sz="3000" b="0" u="none" strike="noStrike">
                <a:solidFill>
                  <a:schemeClr val="lt1"/>
                </a:solidFill>
                <a:effectLst/>
                <a:uFillTx/>
                <a:latin typeface="Dela Gothic One"/>
                <a:ea typeface="Dela Gothic One"/>
              </a:rPr>
              <a:t>xx%</a:t>
            </a:r>
            <a:endParaRPr lang="fr-FR" sz="3000" b="0" u="none" strike="noStrike">
              <a:solidFill>
                <a:schemeClr val="dk1"/>
              </a:solidFill>
              <a:effectLst/>
              <a:uFillTx/>
              <a:latin typeface="Arial"/>
            </a:endParaRPr>
          </a:p>
        </p:txBody>
      </p:sp>
      <p:sp>
        <p:nvSpPr>
          <p:cNvPr id="27" name="PlaceHolder 4"/>
          <p:cNvSpPr>
            <a:spLocks noGrp="1"/>
          </p:cNvSpPr>
          <p:nvPr>
            <p:ph type="title"/>
          </p:nvPr>
        </p:nvSpPr>
        <p:spPr>
          <a:xfrm>
            <a:off x="4789080" y="1697040"/>
            <a:ext cx="965520" cy="645840"/>
          </a:xfrm>
          <a:prstGeom prst="rect">
            <a:avLst/>
          </a:prstGeom>
          <a:solidFill>
            <a:schemeClr val="dk1"/>
          </a:solidFill>
          <a:ln w="0">
            <a:noFill/>
          </a:ln>
        </p:spPr>
        <p:txBody>
          <a:bodyPr lIns="91440" tIns="91440" rIns="91440" bIns="91440" anchor="ctr">
            <a:noAutofit/>
          </a:bodyPr>
          <a:lstStyle/>
          <a:p>
            <a:pPr indent="0" algn="ctr">
              <a:lnSpc>
                <a:spcPct val="100000"/>
              </a:lnSpc>
              <a:buNone/>
            </a:pPr>
            <a:r>
              <a:rPr lang="fr-FR" sz="3000" b="0" u="none" strike="noStrike">
                <a:solidFill>
                  <a:schemeClr val="lt1"/>
                </a:solidFill>
                <a:effectLst/>
                <a:uFillTx/>
                <a:latin typeface="Dela Gothic One"/>
                <a:ea typeface="Dela Gothic One"/>
              </a:rPr>
              <a:t>xx%</a:t>
            </a:r>
            <a:endParaRPr lang="fr-FR" sz="3000" b="0" u="none" strike="noStrike">
              <a:solidFill>
                <a:schemeClr val="dk1"/>
              </a:solidFill>
              <a:effectLst/>
              <a:uFillTx/>
              <a:latin typeface="Arial"/>
            </a:endParaRPr>
          </a:p>
        </p:txBody>
      </p:sp>
      <p:sp>
        <p:nvSpPr>
          <p:cNvPr id="28" name="PlaceHolder 5"/>
          <p:cNvSpPr>
            <a:spLocks noGrp="1"/>
          </p:cNvSpPr>
          <p:nvPr>
            <p:ph type="title"/>
          </p:nvPr>
        </p:nvSpPr>
        <p:spPr>
          <a:xfrm>
            <a:off x="4789080" y="3172320"/>
            <a:ext cx="965520" cy="645840"/>
          </a:xfrm>
          <a:prstGeom prst="rect">
            <a:avLst/>
          </a:prstGeom>
          <a:solidFill>
            <a:schemeClr val="dk1"/>
          </a:solidFill>
          <a:ln w="0">
            <a:noFill/>
          </a:ln>
        </p:spPr>
        <p:txBody>
          <a:bodyPr lIns="91440" tIns="91440" rIns="91440" bIns="91440" anchor="ctr">
            <a:noAutofit/>
          </a:bodyPr>
          <a:lstStyle/>
          <a:p>
            <a:pPr indent="0" algn="ctr">
              <a:lnSpc>
                <a:spcPct val="100000"/>
              </a:lnSpc>
              <a:buNone/>
            </a:pPr>
            <a:r>
              <a:rPr lang="fr-FR" sz="3000" b="0" u="none" strike="noStrike">
                <a:solidFill>
                  <a:schemeClr val="lt1"/>
                </a:solidFill>
                <a:effectLst/>
                <a:uFillTx/>
                <a:latin typeface="Dela Gothic One"/>
                <a:ea typeface="Dela Gothic One"/>
              </a:rPr>
              <a:t>xx%</a:t>
            </a:r>
            <a:endParaRPr lang="fr-FR" sz="3000" b="0" u="none" strike="noStrike">
              <a:solidFill>
                <a:schemeClr val="dk1"/>
              </a:solidFill>
              <a:effectLst/>
              <a:uFillTx/>
              <a:latin typeface="Arial"/>
            </a:endParaRPr>
          </a:p>
        </p:txBody>
      </p:sp>
      <p:grpSp>
        <p:nvGrpSpPr>
          <p:cNvPr id="29" name="Google Shape;133;p13"/>
          <p:cNvGrpSpPr/>
          <p:nvPr/>
        </p:nvGrpSpPr>
        <p:grpSpPr>
          <a:xfrm>
            <a:off x="1130760" y="-533520"/>
            <a:ext cx="6882480" cy="6210000"/>
            <a:chOff x="1130760" y="-533520"/>
            <a:chExt cx="6882480" cy="6210000"/>
          </a:xfrm>
        </p:grpSpPr>
        <p:sp>
          <p:nvSpPr>
            <p:cNvPr id="30" name="Google Shape;134;p13"/>
            <p:cNvSpPr/>
            <p:nvPr/>
          </p:nvSpPr>
          <p:spPr>
            <a:xfrm>
              <a:off x="1130760" y="46040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 name="Google Shape;135;p13"/>
            <p:cNvSpPr/>
            <p:nvPr/>
          </p:nvSpPr>
          <p:spPr>
            <a:xfrm>
              <a:off x="6942600" y="-53352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32" name="Google Shape;136;p13"/>
          <p:cNvGrpSpPr/>
          <p:nvPr/>
        </p:nvGrpSpPr>
        <p:grpSpPr>
          <a:xfrm>
            <a:off x="437040" y="227160"/>
            <a:ext cx="6505200" cy="4376160"/>
            <a:chOff x="437040" y="227160"/>
            <a:chExt cx="6505200" cy="4376160"/>
          </a:xfrm>
        </p:grpSpPr>
        <p:sp>
          <p:nvSpPr>
            <p:cNvPr id="33" name="Google Shape;137;p13"/>
            <p:cNvSpPr/>
            <p:nvPr/>
          </p:nvSpPr>
          <p:spPr>
            <a:xfrm>
              <a:off x="437040" y="438588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 name="Google Shape;138;p13"/>
            <p:cNvSpPr/>
            <p:nvPr/>
          </p:nvSpPr>
          <p:spPr>
            <a:xfrm>
              <a:off x="6725160" y="22716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CUSTOM_15">
    <p:bg>
      <p:bgPr>
        <a:solidFill>
          <a:schemeClr val="lt1"/>
        </a:solidFill>
        <a:effectLst/>
      </p:bgPr>
    </p:bg>
    <p:spTree>
      <p:nvGrpSpPr>
        <p:cNvPr id="1" name=""/>
        <p:cNvGrpSpPr/>
        <p:nvPr/>
      </p:nvGrpSpPr>
      <p:grpSpPr>
        <a:xfrm>
          <a:off x="0" y="0"/>
          <a:ext cx="0" cy="0"/>
          <a:chOff x="0" y="0"/>
          <a:chExt cx="0" cy="0"/>
        </a:xfrm>
      </p:grpSpPr>
      <p:pic>
        <p:nvPicPr>
          <p:cNvPr id="45" name="Google Shape;152;p15"/>
          <p:cNvPicPr/>
          <p:nvPr/>
        </p:nvPicPr>
        <p:blipFill>
          <a:blip r:embed="rId2">
            <a:alphaModFix amt="40000"/>
          </a:blip>
          <a:srcRect l="21987" t="21765" r="1198" b="1421"/>
          <a:stretch/>
        </p:blipFill>
        <p:spPr>
          <a:xfrm rot="10800000">
            <a:off x="360" y="0"/>
            <a:ext cx="9143640" cy="5143320"/>
          </a:xfrm>
          <a:prstGeom prst="rect">
            <a:avLst/>
          </a:prstGeom>
          <a:noFill/>
          <a:ln w="0">
            <a:noFill/>
          </a:ln>
        </p:spPr>
      </p:pic>
      <p:grpSp>
        <p:nvGrpSpPr>
          <p:cNvPr id="46" name="Google Shape;153;p15"/>
          <p:cNvGrpSpPr/>
          <p:nvPr/>
        </p:nvGrpSpPr>
        <p:grpSpPr>
          <a:xfrm>
            <a:off x="254160" y="1172160"/>
            <a:ext cx="9586800" cy="5143320"/>
            <a:chOff x="254160" y="1172160"/>
            <a:chExt cx="9586800" cy="5143320"/>
          </a:xfrm>
        </p:grpSpPr>
        <p:pic>
          <p:nvPicPr>
            <p:cNvPr id="47" name="Google Shape;154;p15"/>
            <p:cNvPicPr/>
            <p:nvPr/>
          </p:nvPicPr>
          <p:blipFill>
            <a:blip r:embed="rId3"/>
            <a:stretch/>
          </p:blipFill>
          <p:spPr>
            <a:xfrm>
              <a:off x="4755960" y="1172160"/>
              <a:ext cx="5085000" cy="5143320"/>
            </a:xfrm>
            <a:prstGeom prst="rect">
              <a:avLst/>
            </a:prstGeom>
            <a:noFill/>
            <a:ln w="0">
              <a:noFill/>
            </a:ln>
          </p:spPr>
        </p:pic>
        <p:pic>
          <p:nvPicPr>
            <p:cNvPr id="48" name="Google Shape;155;p15"/>
            <p:cNvPicPr/>
            <p:nvPr/>
          </p:nvPicPr>
          <p:blipFill>
            <a:blip r:embed="rId4">
              <a:alphaModFix amt="79000"/>
            </a:blip>
            <a:stretch/>
          </p:blipFill>
          <p:spPr>
            <a:xfrm>
              <a:off x="254160" y="1172160"/>
              <a:ext cx="3750840" cy="3638160"/>
            </a:xfrm>
            <a:prstGeom prst="rect">
              <a:avLst/>
            </a:prstGeom>
            <a:noFill/>
            <a:ln w="0">
              <a:noFill/>
            </a:ln>
          </p:spPr>
        </p:pic>
      </p:grpSp>
      <p:sp>
        <p:nvSpPr>
          <p:cNvPr id="49" name="PlaceHolder 1"/>
          <p:cNvSpPr>
            <a:spLocks noGrp="1"/>
          </p:cNvSpPr>
          <p:nvPr>
            <p:ph type="title"/>
          </p:nvPr>
        </p:nvSpPr>
        <p:spPr>
          <a:xfrm>
            <a:off x="3105000" y="2601720"/>
            <a:ext cx="5063040" cy="1626840"/>
          </a:xfrm>
          <a:prstGeom prst="rect">
            <a:avLst/>
          </a:prstGeom>
          <a:noFill/>
          <a:ln w="0">
            <a:noFill/>
          </a:ln>
        </p:spPr>
        <p:txBody>
          <a:bodyPr lIns="91440" tIns="91440" rIns="91440" bIns="91440" anchor="b">
            <a:noAutofit/>
          </a:bodyPr>
          <a:lstStyle/>
          <a:p>
            <a:pPr indent="0">
              <a:buNone/>
            </a:pPr>
            <a:r>
              <a:rPr lang="fr-FR" sz="4100" b="0" u="none" strike="noStrike">
                <a:solidFill>
                  <a:schemeClr val="dk1"/>
                </a:solidFill>
                <a:effectLst/>
                <a:uFillTx/>
                <a:latin typeface="Arial"/>
              </a:rPr>
              <a:t>Click to edit the title text format</a:t>
            </a:r>
          </a:p>
        </p:txBody>
      </p:sp>
      <p:sp>
        <p:nvSpPr>
          <p:cNvPr id="50" name="PlaceHolder 2"/>
          <p:cNvSpPr>
            <a:spLocks noGrp="1"/>
          </p:cNvSpPr>
          <p:nvPr>
            <p:ph type="title"/>
          </p:nvPr>
        </p:nvSpPr>
        <p:spPr>
          <a:xfrm>
            <a:off x="1924200" y="2754360"/>
            <a:ext cx="1651680" cy="1090080"/>
          </a:xfrm>
          <a:prstGeom prst="rect">
            <a:avLst/>
          </a:prstGeom>
          <a:solidFill>
            <a:schemeClr val="dk1"/>
          </a:solidFill>
          <a:ln w="0">
            <a:noFill/>
          </a:ln>
        </p:spPr>
        <p:txBody>
          <a:bodyPr lIns="91440" tIns="91440" rIns="91440" bIns="91440" anchor="ctr">
            <a:noAutofit/>
          </a:bodyPr>
          <a:lstStyle/>
          <a:p>
            <a:pPr indent="0" algn="ctr">
              <a:lnSpc>
                <a:spcPct val="100000"/>
              </a:lnSpc>
              <a:buNone/>
            </a:pPr>
            <a:r>
              <a:rPr lang="fr-FR" sz="6000" b="0" u="none" strike="noStrike">
                <a:solidFill>
                  <a:schemeClr val="lt1"/>
                </a:solidFill>
                <a:effectLst/>
                <a:uFillTx/>
                <a:latin typeface="Dela Gothic One"/>
                <a:ea typeface="Dela Gothic One"/>
              </a:rPr>
              <a:t>xx%</a:t>
            </a:r>
            <a:endParaRPr lang="fr-FR" sz="6000" b="0" u="none" strike="noStrike">
              <a:solidFill>
                <a:schemeClr val="dk1"/>
              </a:solidFill>
              <a:effectLst/>
              <a:uFillTx/>
              <a:latin typeface="Arial"/>
            </a:endParaRPr>
          </a:p>
        </p:txBody>
      </p:sp>
      <p:grpSp>
        <p:nvGrpSpPr>
          <p:cNvPr id="51" name="Google Shape;159;p15"/>
          <p:cNvGrpSpPr/>
          <p:nvPr/>
        </p:nvGrpSpPr>
        <p:grpSpPr>
          <a:xfrm>
            <a:off x="-535320" y="-533520"/>
            <a:ext cx="10214640" cy="6210000"/>
            <a:chOff x="-535320" y="-533520"/>
            <a:chExt cx="10214640" cy="6210000"/>
          </a:xfrm>
        </p:grpSpPr>
        <p:sp>
          <p:nvSpPr>
            <p:cNvPr id="52" name="Google Shape;160;p15"/>
            <p:cNvSpPr/>
            <p:nvPr/>
          </p:nvSpPr>
          <p:spPr>
            <a:xfrm flipH="1">
              <a:off x="8608680" y="1930320"/>
              <a:ext cx="1070640" cy="1072440"/>
            </a:xfrm>
            <a:custGeom>
              <a:avLst/>
              <a:gdLst>
                <a:gd name="textAreaLeft" fmla="*/ 360 w 1070640"/>
                <a:gd name="textAreaRight" fmla="*/ 107136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 name="Google Shape;161;p15"/>
            <p:cNvSpPr/>
            <p:nvPr/>
          </p:nvSpPr>
          <p:spPr>
            <a:xfrm flipH="1">
              <a:off x="-535320" y="1930320"/>
              <a:ext cx="1070640" cy="1072440"/>
            </a:xfrm>
            <a:custGeom>
              <a:avLst/>
              <a:gdLst>
                <a:gd name="textAreaLeft" fmla="*/ -360 w 1070640"/>
                <a:gd name="textAreaRight" fmla="*/ 107064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 name="Google Shape;162;p15"/>
            <p:cNvSpPr/>
            <p:nvPr/>
          </p:nvSpPr>
          <p:spPr>
            <a:xfrm flipH="1">
              <a:off x="6340680" y="-533520"/>
              <a:ext cx="1070640" cy="1072440"/>
            </a:xfrm>
            <a:custGeom>
              <a:avLst/>
              <a:gdLst>
                <a:gd name="textAreaLeft" fmla="*/ 360 w 1070640"/>
                <a:gd name="textAreaRight" fmla="*/ 107136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 name="Google Shape;163;p15"/>
            <p:cNvSpPr/>
            <p:nvPr/>
          </p:nvSpPr>
          <p:spPr>
            <a:xfrm flipH="1">
              <a:off x="1732320" y="4604040"/>
              <a:ext cx="1070640" cy="1072440"/>
            </a:xfrm>
            <a:custGeom>
              <a:avLst/>
              <a:gdLst>
                <a:gd name="textAreaLeft" fmla="*/ 360 w 1070640"/>
                <a:gd name="textAreaRight" fmla="*/ 107136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_1_1">
    <p:bg>
      <p:bgPr>
        <a:solidFill>
          <a:schemeClr val="lt1"/>
        </a:solidFill>
        <a:effectLst/>
      </p:bgPr>
    </p:bg>
    <p:spTree>
      <p:nvGrpSpPr>
        <p:cNvPr id="1" name=""/>
        <p:cNvGrpSpPr/>
        <p:nvPr/>
      </p:nvGrpSpPr>
      <p:grpSpPr>
        <a:xfrm>
          <a:off x="0" y="0"/>
          <a:ext cx="0" cy="0"/>
          <a:chOff x="0" y="0"/>
          <a:chExt cx="0" cy="0"/>
        </a:xfrm>
      </p:grpSpPr>
      <p:pic>
        <p:nvPicPr>
          <p:cNvPr id="56" name="Google Shape;165;p16"/>
          <p:cNvPicPr/>
          <p:nvPr/>
        </p:nvPicPr>
        <p:blipFill>
          <a:blip r:embed="rId2">
            <a:alphaModFix amt="40000"/>
          </a:blip>
          <a:stretch/>
        </p:blipFill>
        <p:spPr>
          <a:xfrm rot="10800000" flipH="1">
            <a:off x="0" y="0"/>
            <a:ext cx="9143640" cy="5143320"/>
          </a:xfrm>
          <a:prstGeom prst="rect">
            <a:avLst/>
          </a:prstGeom>
          <a:noFill/>
          <a:ln w="0">
            <a:noFill/>
          </a:ln>
        </p:spPr>
      </p:pic>
      <p:sp>
        <p:nvSpPr>
          <p:cNvPr id="57" name="PlaceHolder 1"/>
          <p:cNvSpPr>
            <a:spLocks noGrp="1"/>
          </p:cNvSpPr>
          <p:nvPr>
            <p:ph type="title"/>
          </p:nvPr>
        </p:nvSpPr>
        <p:spPr>
          <a:xfrm>
            <a:off x="713160" y="3227760"/>
            <a:ext cx="7717320" cy="66132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58" name="Google Shape;168;p16"/>
          <p:cNvGrpSpPr/>
          <p:nvPr/>
        </p:nvGrpSpPr>
        <p:grpSpPr>
          <a:xfrm>
            <a:off x="883800" y="-533520"/>
            <a:ext cx="8795520" cy="3641400"/>
            <a:chOff x="883800" y="-533520"/>
            <a:chExt cx="8795520" cy="3641400"/>
          </a:xfrm>
        </p:grpSpPr>
        <p:sp>
          <p:nvSpPr>
            <p:cNvPr id="59" name="Google Shape;169;p16"/>
            <p:cNvSpPr/>
            <p:nvPr/>
          </p:nvSpPr>
          <p:spPr>
            <a:xfrm>
              <a:off x="883800" y="-53352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0" name="Google Shape;170;p16"/>
            <p:cNvSpPr/>
            <p:nvPr/>
          </p:nvSpPr>
          <p:spPr>
            <a:xfrm>
              <a:off x="8608680" y="20354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CUSTOM_11">
    <p:bg>
      <p:bgPr>
        <a:solidFill>
          <a:schemeClr val="lt1"/>
        </a:solidFill>
        <a:effectLst/>
      </p:bgPr>
    </p:bg>
    <p:spTree>
      <p:nvGrpSpPr>
        <p:cNvPr id="1" name=""/>
        <p:cNvGrpSpPr/>
        <p:nvPr/>
      </p:nvGrpSpPr>
      <p:grpSpPr>
        <a:xfrm>
          <a:off x="0" y="0"/>
          <a:ext cx="0" cy="0"/>
          <a:chOff x="0" y="0"/>
          <a:chExt cx="0" cy="0"/>
        </a:xfrm>
      </p:grpSpPr>
      <p:pic>
        <p:nvPicPr>
          <p:cNvPr id="73" name="Google Shape;185;p18"/>
          <p:cNvPicPr/>
          <p:nvPr/>
        </p:nvPicPr>
        <p:blipFill>
          <a:blip r:embed="rId2">
            <a:alphaModFix amt="40000"/>
          </a:blip>
          <a:srcRect l="22129" t="17192" r="618" b="1358"/>
          <a:stretch/>
        </p:blipFill>
        <p:spPr>
          <a:xfrm>
            <a:off x="0" y="0"/>
            <a:ext cx="9143640" cy="5143320"/>
          </a:xfrm>
          <a:prstGeom prst="rect">
            <a:avLst/>
          </a:prstGeom>
          <a:noFill/>
          <a:ln w="0">
            <a:noFill/>
          </a:ln>
        </p:spPr>
      </p:pic>
      <p:sp>
        <p:nvSpPr>
          <p:cNvPr id="74" name="PlaceHolder 1"/>
          <p:cNvSpPr>
            <a:spLocks noGrp="1"/>
          </p:cNvSpPr>
          <p:nvPr>
            <p:ph type="title"/>
          </p:nvPr>
        </p:nvSpPr>
        <p:spPr>
          <a:xfrm>
            <a:off x="713160" y="444960"/>
            <a:ext cx="771732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75" name="Google Shape;187;p18"/>
          <p:cNvGrpSpPr/>
          <p:nvPr/>
        </p:nvGrpSpPr>
        <p:grpSpPr>
          <a:xfrm>
            <a:off x="-535320" y="-533520"/>
            <a:ext cx="10214640" cy="6210000"/>
            <a:chOff x="-535320" y="-533520"/>
            <a:chExt cx="10214640" cy="6210000"/>
          </a:xfrm>
        </p:grpSpPr>
        <p:sp>
          <p:nvSpPr>
            <p:cNvPr id="76" name="Google Shape;188;p18"/>
            <p:cNvSpPr/>
            <p:nvPr/>
          </p:nvSpPr>
          <p:spPr>
            <a:xfrm>
              <a:off x="-535320" y="5396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7" name="Google Shape;189;p18"/>
            <p:cNvSpPr/>
            <p:nvPr/>
          </p:nvSpPr>
          <p:spPr>
            <a:xfrm>
              <a:off x="8608680" y="35312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8" name="Google Shape;190;p18"/>
            <p:cNvSpPr/>
            <p:nvPr/>
          </p:nvSpPr>
          <p:spPr>
            <a:xfrm>
              <a:off x="7895520" y="-53352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9" name="Google Shape;191;p18"/>
            <p:cNvSpPr/>
            <p:nvPr/>
          </p:nvSpPr>
          <p:spPr>
            <a:xfrm>
              <a:off x="177840" y="46040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80" name="Google Shape;192;p18"/>
          <p:cNvGrpSpPr/>
          <p:nvPr/>
        </p:nvGrpSpPr>
        <p:grpSpPr>
          <a:xfrm>
            <a:off x="317880" y="1684080"/>
            <a:ext cx="8751600" cy="3236760"/>
            <a:chOff x="317880" y="1684080"/>
            <a:chExt cx="8751600" cy="3236760"/>
          </a:xfrm>
        </p:grpSpPr>
        <p:sp>
          <p:nvSpPr>
            <p:cNvPr id="81" name="Google Shape;193;p18"/>
            <p:cNvSpPr/>
            <p:nvPr/>
          </p:nvSpPr>
          <p:spPr>
            <a:xfrm>
              <a:off x="8475120" y="3168000"/>
              <a:ext cx="322200" cy="322920"/>
            </a:xfrm>
            <a:custGeom>
              <a:avLst/>
              <a:gdLst>
                <a:gd name="textAreaLeft" fmla="*/ 0 w 322200"/>
                <a:gd name="textAreaRight" fmla="*/ 322560 w 322200"/>
                <a:gd name="textAreaTop" fmla="*/ 0 h 322920"/>
                <a:gd name="textAreaBottom" fmla="*/ 323280 h 32292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2" name="Google Shape;194;p18"/>
            <p:cNvSpPr/>
            <p:nvPr/>
          </p:nvSpPr>
          <p:spPr>
            <a:xfrm>
              <a:off x="317880" y="168408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3" name="Google Shape;195;p18"/>
            <p:cNvSpPr/>
            <p:nvPr/>
          </p:nvSpPr>
          <p:spPr>
            <a:xfrm>
              <a:off x="8852400" y="470340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CUSTOM">
    <p:bg>
      <p:bgPr>
        <a:solidFill>
          <a:schemeClr val="lt1"/>
        </a:solidFill>
        <a:effectLst/>
      </p:bgPr>
    </p:bg>
    <p:spTree>
      <p:nvGrpSpPr>
        <p:cNvPr id="1" name=""/>
        <p:cNvGrpSpPr/>
        <p:nvPr/>
      </p:nvGrpSpPr>
      <p:grpSpPr>
        <a:xfrm>
          <a:off x="0" y="0"/>
          <a:ext cx="0" cy="0"/>
          <a:chOff x="0" y="0"/>
          <a:chExt cx="0" cy="0"/>
        </a:xfrm>
      </p:grpSpPr>
      <p:pic>
        <p:nvPicPr>
          <p:cNvPr id="84" name="Google Shape;197;p19"/>
          <p:cNvPicPr/>
          <p:nvPr/>
        </p:nvPicPr>
        <p:blipFill>
          <a:blip r:embed="rId2">
            <a:alphaModFix amt="40000"/>
          </a:blip>
          <a:stretch/>
        </p:blipFill>
        <p:spPr>
          <a:xfrm>
            <a:off x="0" y="0"/>
            <a:ext cx="9143640" cy="5143320"/>
          </a:xfrm>
          <a:prstGeom prst="rect">
            <a:avLst/>
          </a:prstGeom>
          <a:noFill/>
          <a:ln w="0">
            <a:noFill/>
          </a:ln>
        </p:spPr>
      </p:pic>
      <p:sp>
        <p:nvSpPr>
          <p:cNvPr id="85" name="PlaceHolder 1"/>
          <p:cNvSpPr>
            <a:spLocks noGrp="1"/>
          </p:cNvSpPr>
          <p:nvPr>
            <p:ph type="title"/>
          </p:nvPr>
        </p:nvSpPr>
        <p:spPr>
          <a:xfrm>
            <a:off x="713160" y="1542960"/>
            <a:ext cx="4823280" cy="1160280"/>
          </a:xfrm>
          <a:prstGeom prst="rect">
            <a:avLst/>
          </a:prstGeom>
          <a:noFill/>
          <a:ln w="0">
            <a:noFill/>
          </a:ln>
        </p:spPr>
        <p:txBody>
          <a:bodyPr lIns="91440" tIns="91440" rIns="91440" bIns="91440" anchor="b">
            <a:noAutofit/>
          </a:bodyPr>
          <a:lstStyle/>
          <a:p>
            <a:pPr indent="0">
              <a:buNone/>
            </a:pPr>
            <a:r>
              <a:rPr lang="fr-FR" sz="3000" b="0" u="none" strike="noStrike">
                <a:solidFill>
                  <a:schemeClr val="dk1"/>
                </a:solidFill>
                <a:effectLst/>
                <a:uFillTx/>
                <a:latin typeface="Arial"/>
              </a:rPr>
              <a:t>Click to edit the title text format</a:t>
            </a:r>
          </a:p>
        </p:txBody>
      </p:sp>
      <p:sp>
        <p:nvSpPr>
          <p:cNvPr id="86" name="PlaceHolder 2"/>
          <p:cNvSpPr>
            <a:spLocks noGrp="1"/>
          </p:cNvSpPr>
          <p:nvPr>
            <p:ph type="body"/>
          </p:nvPr>
        </p:nvSpPr>
        <p:spPr>
          <a:xfrm>
            <a:off x="5670000" y="1192320"/>
            <a:ext cx="2760120" cy="2758320"/>
          </a:xfrm>
          <a:prstGeom prst="rect">
            <a:avLst/>
          </a:prstGeom>
          <a:noFill/>
          <a:ln w="0">
            <a:noFill/>
          </a:ln>
          <a:effectLst>
            <a:outerShdw blurRad="214200" dist="152065" dir="2579124" rotWithShape="0">
              <a:srgbClr val="F3FF36">
                <a:alpha val="79000"/>
              </a:srgbClr>
            </a:outerShdw>
          </a:effectLst>
        </p:spPr>
        <p:txBody>
          <a:bodyPr lIns="90000" tIns="45000" rIns="90000" bIns="45000" anchor="t">
            <a:normAutofit fontScale="25000" lnSpcReduction="19999"/>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pic>
        <p:nvPicPr>
          <p:cNvPr id="87" name="Google Shape;201;p19"/>
          <p:cNvPicPr/>
          <p:nvPr/>
        </p:nvPicPr>
        <p:blipFill>
          <a:blip r:embed="rId3">
            <a:alphaModFix amt="79000"/>
          </a:blip>
          <a:stretch/>
        </p:blipFill>
        <p:spPr>
          <a:xfrm>
            <a:off x="0" y="-1922040"/>
            <a:ext cx="3750840" cy="3638160"/>
          </a:xfrm>
          <a:prstGeom prst="rect">
            <a:avLst/>
          </a:prstGeom>
          <a:noFill/>
          <a:ln w="0">
            <a:noFill/>
          </a:ln>
        </p:spPr>
      </p:pic>
      <p:grpSp>
        <p:nvGrpSpPr>
          <p:cNvPr id="88" name="Google Shape;202;p19"/>
          <p:cNvGrpSpPr/>
          <p:nvPr/>
        </p:nvGrpSpPr>
        <p:grpSpPr>
          <a:xfrm>
            <a:off x="177840" y="4604040"/>
            <a:ext cx="8788320" cy="1072440"/>
            <a:chOff x="177840" y="4604040"/>
            <a:chExt cx="8788320" cy="1072440"/>
          </a:xfrm>
        </p:grpSpPr>
        <p:sp>
          <p:nvSpPr>
            <p:cNvPr id="89" name="Google Shape;203;p19"/>
            <p:cNvSpPr/>
            <p:nvPr/>
          </p:nvSpPr>
          <p:spPr>
            <a:xfrm>
              <a:off x="177840" y="46040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0" name="Google Shape;204;p19"/>
            <p:cNvSpPr/>
            <p:nvPr/>
          </p:nvSpPr>
          <p:spPr>
            <a:xfrm>
              <a:off x="7895520" y="46040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91" name="Google Shape;205;p19"/>
          <p:cNvGrpSpPr/>
          <p:nvPr/>
        </p:nvGrpSpPr>
        <p:grpSpPr>
          <a:xfrm>
            <a:off x="314640" y="3892320"/>
            <a:ext cx="7252560" cy="1150920"/>
            <a:chOff x="314640" y="3892320"/>
            <a:chExt cx="7252560" cy="1150920"/>
          </a:xfrm>
        </p:grpSpPr>
        <p:sp>
          <p:nvSpPr>
            <p:cNvPr id="92" name="Google Shape;206;p19"/>
            <p:cNvSpPr/>
            <p:nvPr/>
          </p:nvSpPr>
          <p:spPr>
            <a:xfrm>
              <a:off x="1714320" y="4587840"/>
              <a:ext cx="322200" cy="322920"/>
            </a:xfrm>
            <a:custGeom>
              <a:avLst/>
              <a:gdLst>
                <a:gd name="textAreaLeft" fmla="*/ 0 w 322200"/>
                <a:gd name="textAreaRight" fmla="*/ 322560 w 322200"/>
                <a:gd name="textAreaTop" fmla="*/ 0 h 322920"/>
                <a:gd name="textAreaBottom" fmla="*/ 323280 h 32292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3" name="Google Shape;207;p19"/>
            <p:cNvSpPr/>
            <p:nvPr/>
          </p:nvSpPr>
          <p:spPr>
            <a:xfrm>
              <a:off x="7350120" y="482580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4" name="Google Shape;208;p19"/>
            <p:cNvSpPr/>
            <p:nvPr/>
          </p:nvSpPr>
          <p:spPr>
            <a:xfrm>
              <a:off x="314640" y="389232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CUSTOM_4">
    <p:bg>
      <p:bgPr>
        <a:solidFill>
          <a:schemeClr val="lt1"/>
        </a:solidFill>
        <a:effectLst/>
      </p:bgPr>
    </p:bg>
    <p:spTree>
      <p:nvGrpSpPr>
        <p:cNvPr id="1" name=""/>
        <p:cNvGrpSpPr/>
        <p:nvPr/>
      </p:nvGrpSpPr>
      <p:grpSpPr>
        <a:xfrm>
          <a:off x="0" y="0"/>
          <a:ext cx="0" cy="0"/>
          <a:chOff x="0" y="0"/>
          <a:chExt cx="0" cy="0"/>
        </a:xfrm>
      </p:grpSpPr>
      <p:pic>
        <p:nvPicPr>
          <p:cNvPr id="95" name="Google Shape;210;p20"/>
          <p:cNvPicPr/>
          <p:nvPr/>
        </p:nvPicPr>
        <p:blipFill>
          <a:blip r:embed="rId2">
            <a:alphaModFix amt="40000"/>
          </a:blip>
          <a:srcRect l="22129" t="17192" r="618" b="1358"/>
          <a:stretch/>
        </p:blipFill>
        <p:spPr>
          <a:xfrm>
            <a:off x="0" y="0"/>
            <a:ext cx="9143640" cy="5143320"/>
          </a:xfrm>
          <a:prstGeom prst="rect">
            <a:avLst/>
          </a:prstGeom>
          <a:noFill/>
          <a:ln w="0">
            <a:noFill/>
          </a:ln>
        </p:spPr>
      </p:pic>
      <p:pic>
        <p:nvPicPr>
          <p:cNvPr id="96" name="Google Shape;211;p20"/>
          <p:cNvPicPr/>
          <p:nvPr/>
        </p:nvPicPr>
        <p:blipFill>
          <a:blip r:embed="rId3">
            <a:alphaModFix amt="79000"/>
          </a:blip>
          <a:stretch/>
        </p:blipFill>
        <p:spPr>
          <a:xfrm>
            <a:off x="930600" y="1063080"/>
            <a:ext cx="3750840" cy="3638160"/>
          </a:xfrm>
          <a:prstGeom prst="rect">
            <a:avLst/>
          </a:prstGeom>
          <a:noFill/>
          <a:ln w="0">
            <a:noFill/>
          </a:ln>
        </p:spPr>
      </p:pic>
      <p:sp>
        <p:nvSpPr>
          <p:cNvPr id="97" name="PlaceHolder 1"/>
          <p:cNvSpPr>
            <a:spLocks noGrp="1"/>
          </p:cNvSpPr>
          <p:nvPr>
            <p:ph type="title"/>
          </p:nvPr>
        </p:nvSpPr>
        <p:spPr>
          <a:xfrm>
            <a:off x="1743120" y="3299040"/>
            <a:ext cx="5657400" cy="683640"/>
          </a:xfrm>
          <a:prstGeom prst="rect">
            <a:avLst/>
          </a:prstGeom>
          <a:noFill/>
          <a:ln w="0">
            <a:noFill/>
          </a:ln>
        </p:spPr>
        <p:txBody>
          <a:bodyPr lIns="91440" tIns="91440" rIns="91440" bIns="91440" anchor="b">
            <a:noAutofit/>
          </a:bodyPr>
          <a:lstStyle/>
          <a:p>
            <a:pPr indent="0">
              <a:buNone/>
            </a:pPr>
            <a:r>
              <a:rPr lang="fr-FR" sz="3000" b="0" u="none" strike="noStrike">
                <a:solidFill>
                  <a:schemeClr val="dk1"/>
                </a:solidFill>
                <a:effectLst/>
                <a:uFillTx/>
                <a:latin typeface="Arial"/>
              </a:rPr>
              <a:t>Click to edit the title text format</a:t>
            </a:r>
          </a:p>
        </p:txBody>
      </p:sp>
      <p:grpSp>
        <p:nvGrpSpPr>
          <p:cNvPr id="98" name="Google Shape;214;p20"/>
          <p:cNvGrpSpPr/>
          <p:nvPr/>
        </p:nvGrpSpPr>
        <p:grpSpPr>
          <a:xfrm>
            <a:off x="-535320" y="2880"/>
            <a:ext cx="10214640" cy="5137200"/>
            <a:chOff x="-535320" y="2880"/>
            <a:chExt cx="10214640" cy="5137200"/>
          </a:xfrm>
        </p:grpSpPr>
        <p:sp>
          <p:nvSpPr>
            <p:cNvPr id="99" name="Google Shape;215;p20"/>
            <p:cNvSpPr/>
            <p:nvPr/>
          </p:nvSpPr>
          <p:spPr>
            <a:xfrm>
              <a:off x="-535320" y="288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0" name="Google Shape;216;p20"/>
            <p:cNvSpPr/>
            <p:nvPr/>
          </p:nvSpPr>
          <p:spPr>
            <a:xfrm>
              <a:off x="8608680" y="40676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101" name="Google Shape;217;p20"/>
          <p:cNvGrpSpPr/>
          <p:nvPr/>
        </p:nvGrpSpPr>
        <p:grpSpPr>
          <a:xfrm>
            <a:off x="173160" y="1464120"/>
            <a:ext cx="8757720" cy="1731600"/>
            <a:chOff x="173160" y="1464120"/>
            <a:chExt cx="8757720" cy="1731600"/>
          </a:xfrm>
        </p:grpSpPr>
        <p:sp>
          <p:nvSpPr>
            <p:cNvPr id="102" name="Google Shape;218;p20"/>
            <p:cNvSpPr/>
            <p:nvPr/>
          </p:nvSpPr>
          <p:spPr>
            <a:xfrm>
              <a:off x="8608680" y="2872800"/>
              <a:ext cx="322200" cy="322920"/>
            </a:xfrm>
            <a:custGeom>
              <a:avLst/>
              <a:gdLst>
                <a:gd name="textAreaLeft" fmla="*/ 0 w 322200"/>
                <a:gd name="textAreaRight" fmla="*/ 322560 w 322200"/>
                <a:gd name="textAreaTop" fmla="*/ 0 h 322920"/>
                <a:gd name="textAreaBottom" fmla="*/ 323280 h 32292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3" name="Google Shape;219;p20"/>
            <p:cNvSpPr/>
            <p:nvPr/>
          </p:nvSpPr>
          <p:spPr>
            <a:xfrm>
              <a:off x="173160" y="146412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4" name="Google Shape;220;p20"/>
            <p:cNvSpPr/>
            <p:nvPr/>
          </p:nvSpPr>
          <p:spPr>
            <a:xfrm>
              <a:off x="390600" y="2194200"/>
              <a:ext cx="322200" cy="322920"/>
            </a:xfrm>
            <a:custGeom>
              <a:avLst/>
              <a:gdLst>
                <a:gd name="textAreaLeft" fmla="*/ 0 w 322200"/>
                <a:gd name="textAreaRight" fmla="*/ 322560 w 322200"/>
                <a:gd name="textAreaTop" fmla="*/ 0 h 322920"/>
                <a:gd name="textAreaBottom" fmla="*/ 323280 h 32292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SECTION_HEADER">
    <p:bg>
      <p:bgPr>
        <a:solidFill>
          <a:schemeClr val="lt1"/>
        </a:solidFill>
        <a:effectLst/>
      </p:bgPr>
    </p:bg>
    <p:spTree>
      <p:nvGrpSpPr>
        <p:cNvPr id="1" name=""/>
        <p:cNvGrpSpPr/>
        <p:nvPr/>
      </p:nvGrpSpPr>
      <p:grpSpPr>
        <a:xfrm>
          <a:off x="0" y="0"/>
          <a:ext cx="0" cy="0"/>
          <a:chOff x="0" y="0"/>
          <a:chExt cx="0" cy="0"/>
        </a:xfrm>
      </p:grpSpPr>
      <p:pic>
        <p:nvPicPr>
          <p:cNvPr id="105" name="Google Shape;20;p3"/>
          <p:cNvPicPr/>
          <p:nvPr/>
        </p:nvPicPr>
        <p:blipFill>
          <a:blip r:embed="rId2">
            <a:alphaModFix amt="40000"/>
          </a:blip>
          <a:srcRect l="11588" t="11588" r="11597" b="11598"/>
          <a:stretch/>
        </p:blipFill>
        <p:spPr>
          <a:xfrm rot="10800000">
            <a:off x="360" y="0"/>
            <a:ext cx="9143640" cy="5143320"/>
          </a:xfrm>
          <a:prstGeom prst="rect">
            <a:avLst/>
          </a:prstGeom>
          <a:noFill/>
          <a:ln w="0">
            <a:noFill/>
          </a:ln>
        </p:spPr>
      </p:pic>
      <p:pic>
        <p:nvPicPr>
          <p:cNvPr id="106" name="Google Shape;21;p3"/>
          <p:cNvPicPr/>
          <p:nvPr/>
        </p:nvPicPr>
        <p:blipFill>
          <a:blip r:embed="rId3">
            <a:alphaModFix amt="79000"/>
          </a:blip>
          <a:stretch/>
        </p:blipFill>
        <p:spPr>
          <a:xfrm>
            <a:off x="1106280" y="-1141560"/>
            <a:ext cx="5302080" cy="5143320"/>
          </a:xfrm>
          <a:prstGeom prst="rect">
            <a:avLst/>
          </a:prstGeom>
          <a:noFill/>
          <a:ln w="0">
            <a:noFill/>
          </a:ln>
        </p:spPr>
      </p:pic>
      <p:sp>
        <p:nvSpPr>
          <p:cNvPr id="107" name="PlaceHolder 1"/>
          <p:cNvSpPr>
            <a:spLocks noGrp="1"/>
          </p:cNvSpPr>
          <p:nvPr>
            <p:ph type="title"/>
          </p:nvPr>
        </p:nvSpPr>
        <p:spPr>
          <a:xfrm>
            <a:off x="1512720" y="2191320"/>
            <a:ext cx="6118560" cy="1626840"/>
          </a:xfrm>
          <a:prstGeom prst="rect">
            <a:avLst/>
          </a:prstGeom>
          <a:noFill/>
          <a:ln w="0">
            <a:noFill/>
          </a:ln>
        </p:spPr>
        <p:txBody>
          <a:bodyPr lIns="91440" tIns="91440" rIns="91440" bIns="91440" anchor="ctr">
            <a:noAutofit/>
          </a:bodyPr>
          <a:lstStyle/>
          <a:p>
            <a:pPr indent="0">
              <a:buNone/>
            </a:pPr>
            <a:r>
              <a:rPr lang="fr-FR" sz="4100" b="0" u="none" strike="noStrike">
                <a:solidFill>
                  <a:schemeClr val="dk1"/>
                </a:solidFill>
                <a:effectLst/>
                <a:uFillTx/>
                <a:latin typeface="Arial"/>
              </a:rPr>
              <a:t>Click to edit the title text format</a:t>
            </a:r>
          </a:p>
        </p:txBody>
      </p:sp>
      <p:sp>
        <p:nvSpPr>
          <p:cNvPr id="108" name="PlaceHolder 2"/>
          <p:cNvSpPr>
            <a:spLocks noGrp="1"/>
          </p:cNvSpPr>
          <p:nvPr>
            <p:ph type="title"/>
          </p:nvPr>
        </p:nvSpPr>
        <p:spPr>
          <a:xfrm>
            <a:off x="3745800" y="884880"/>
            <a:ext cx="1651680" cy="1090080"/>
          </a:xfrm>
          <a:prstGeom prst="rect">
            <a:avLst/>
          </a:prstGeom>
          <a:solidFill>
            <a:schemeClr val="dk1"/>
          </a:solidFill>
          <a:ln w="0">
            <a:noFill/>
          </a:ln>
        </p:spPr>
        <p:txBody>
          <a:bodyPr lIns="91440" tIns="91440" rIns="91440" bIns="91440" anchor="ctr">
            <a:noAutofit/>
          </a:bodyPr>
          <a:lstStyle/>
          <a:p>
            <a:pPr indent="0" algn="ctr">
              <a:lnSpc>
                <a:spcPct val="100000"/>
              </a:lnSpc>
              <a:buNone/>
            </a:pPr>
            <a:r>
              <a:rPr lang="fr-FR" sz="6000" b="0" u="none" strike="noStrike">
                <a:solidFill>
                  <a:schemeClr val="lt1"/>
                </a:solidFill>
                <a:effectLst/>
                <a:uFillTx/>
                <a:latin typeface="Dela Gothic One"/>
                <a:ea typeface="Dela Gothic One"/>
              </a:rPr>
              <a:t>xx%</a:t>
            </a:r>
            <a:endParaRPr lang="fr-FR" sz="6000" b="0" u="none" strike="noStrike">
              <a:solidFill>
                <a:schemeClr val="dk1"/>
              </a:solidFill>
              <a:effectLst/>
              <a:uFillTx/>
              <a:latin typeface="Arial"/>
            </a:endParaRPr>
          </a:p>
        </p:txBody>
      </p:sp>
      <p:grpSp>
        <p:nvGrpSpPr>
          <p:cNvPr id="109" name="Google Shape;25;p3"/>
          <p:cNvGrpSpPr/>
          <p:nvPr/>
        </p:nvGrpSpPr>
        <p:grpSpPr>
          <a:xfrm>
            <a:off x="-536400" y="2880"/>
            <a:ext cx="10216800" cy="5137200"/>
            <a:chOff x="-536400" y="2880"/>
            <a:chExt cx="10216800" cy="5137200"/>
          </a:xfrm>
        </p:grpSpPr>
        <p:sp>
          <p:nvSpPr>
            <p:cNvPr id="110" name="Google Shape;26;p3"/>
            <p:cNvSpPr/>
            <p:nvPr/>
          </p:nvSpPr>
          <p:spPr>
            <a:xfrm>
              <a:off x="8609760" y="288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1" name="Google Shape;27;p3"/>
            <p:cNvSpPr/>
            <p:nvPr/>
          </p:nvSpPr>
          <p:spPr>
            <a:xfrm>
              <a:off x="8609760" y="40676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2" name="Google Shape;28;p3"/>
            <p:cNvSpPr/>
            <p:nvPr/>
          </p:nvSpPr>
          <p:spPr>
            <a:xfrm>
              <a:off x="-536400" y="288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3" name="Google Shape;29;p3"/>
            <p:cNvSpPr/>
            <p:nvPr/>
          </p:nvSpPr>
          <p:spPr>
            <a:xfrm>
              <a:off x="-536400" y="40676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CUSTOM_4_1">
    <p:bg>
      <p:bgPr>
        <a:solidFill>
          <a:schemeClr val="lt1"/>
        </a:solidFill>
        <a:effectLst/>
      </p:bgPr>
    </p:bg>
    <p:spTree>
      <p:nvGrpSpPr>
        <p:cNvPr id="1" name=""/>
        <p:cNvGrpSpPr/>
        <p:nvPr/>
      </p:nvGrpSpPr>
      <p:grpSpPr>
        <a:xfrm>
          <a:off x="0" y="0"/>
          <a:ext cx="0" cy="0"/>
          <a:chOff x="0" y="0"/>
          <a:chExt cx="0" cy="0"/>
        </a:xfrm>
      </p:grpSpPr>
      <p:pic>
        <p:nvPicPr>
          <p:cNvPr id="114" name="Google Shape;222;p21"/>
          <p:cNvPicPr/>
          <p:nvPr/>
        </p:nvPicPr>
        <p:blipFill>
          <a:blip r:embed="rId2">
            <a:alphaModFix amt="40000"/>
          </a:blip>
          <a:stretch/>
        </p:blipFill>
        <p:spPr>
          <a:xfrm>
            <a:off x="0" y="0"/>
            <a:ext cx="9143640" cy="5143320"/>
          </a:xfrm>
          <a:prstGeom prst="rect">
            <a:avLst/>
          </a:prstGeom>
          <a:noFill/>
          <a:ln w="0">
            <a:noFill/>
          </a:ln>
        </p:spPr>
      </p:pic>
      <p:pic>
        <p:nvPicPr>
          <p:cNvPr id="115" name="Google Shape;223;p21"/>
          <p:cNvPicPr/>
          <p:nvPr/>
        </p:nvPicPr>
        <p:blipFill>
          <a:blip r:embed="rId3"/>
          <a:stretch/>
        </p:blipFill>
        <p:spPr>
          <a:xfrm>
            <a:off x="857160" y="-1327320"/>
            <a:ext cx="5085000" cy="5143320"/>
          </a:xfrm>
          <a:prstGeom prst="rect">
            <a:avLst/>
          </a:prstGeom>
          <a:noFill/>
          <a:ln w="0">
            <a:noFill/>
          </a:ln>
        </p:spPr>
      </p:pic>
      <p:sp>
        <p:nvSpPr>
          <p:cNvPr id="116" name="PlaceHolder 1"/>
          <p:cNvSpPr>
            <a:spLocks noGrp="1"/>
          </p:cNvSpPr>
          <p:nvPr>
            <p:ph type="title"/>
          </p:nvPr>
        </p:nvSpPr>
        <p:spPr>
          <a:xfrm>
            <a:off x="4030920" y="1790640"/>
            <a:ext cx="3991320" cy="685080"/>
          </a:xfrm>
          <a:prstGeom prst="rect">
            <a:avLst/>
          </a:prstGeom>
          <a:noFill/>
          <a:ln w="0">
            <a:noFill/>
          </a:ln>
        </p:spPr>
        <p:txBody>
          <a:bodyPr lIns="91440" tIns="91440" rIns="91440" bIns="91440" anchor="b">
            <a:noAutofit/>
          </a:bodyPr>
          <a:lstStyle/>
          <a:p>
            <a:pPr indent="0">
              <a:buNone/>
            </a:pPr>
            <a:r>
              <a:rPr lang="fr-FR" sz="3000" b="0" u="none" strike="noStrike">
                <a:solidFill>
                  <a:schemeClr val="dk1"/>
                </a:solidFill>
                <a:effectLst/>
                <a:uFillTx/>
                <a:latin typeface="Arial"/>
              </a:rPr>
              <a:t>Click to edit the title text format</a:t>
            </a:r>
          </a:p>
        </p:txBody>
      </p:sp>
      <p:grpSp>
        <p:nvGrpSpPr>
          <p:cNvPr id="117" name="Google Shape;226;p21"/>
          <p:cNvGrpSpPr/>
          <p:nvPr/>
        </p:nvGrpSpPr>
        <p:grpSpPr>
          <a:xfrm>
            <a:off x="-535320" y="1920240"/>
            <a:ext cx="10214640" cy="1072440"/>
            <a:chOff x="-535320" y="1920240"/>
            <a:chExt cx="10214640" cy="1072440"/>
          </a:xfrm>
        </p:grpSpPr>
        <p:sp>
          <p:nvSpPr>
            <p:cNvPr id="118" name="Google Shape;227;p21"/>
            <p:cNvSpPr/>
            <p:nvPr/>
          </p:nvSpPr>
          <p:spPr>
            <a:xfrm>
              <a:off x="-535320" y="19202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9" name="Google Shape;228;p21"/>
            <p:cNvSpPr/>
            <p:nvPr/>
          </p:nvSpPr>
          <p:spPr>
            <a:xfrm>
              <a:off x="8608680" y="19202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120" name="Google Shape;229;p21"/>
          <p:cNvGrpSpPr/>
          <p:nvPr/>
        </p:nvGrpSpPr>
        <p:grpSpPr>
          <a:xfrm>
            <a:off x="317880" y="1483200"/>
            <a:ext cx="8551440" cy="524880"/>
            <a:chOff x="317880" y="1483200"/>
            <a:chExt cx="8551440" cy="524880"/>
          </a:xfrm>
        </p:grpSpPr>
        <p:sp>
          <p:nvSpPr>
            <p:cNvPr id="121" name="Google Shape;230;p21"/>
            <p:cNvSpPr/>
            <p:nvPr/>
          </p:nvSpPr>
          <p:spPr>
            <a:xfrm>
              <a:off x="317880" y="148320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2" name="Google Shape;231;p21"/>
            <p:cNvSpPr/>
            <p:nvPr/>
          </p:nvSpPr>
          <p:spPr>
            <a:xfrm>
              <a:off x="8652240" y="179064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CUSTOM_16">
    <p:bg>
      <p:bgPr>
        <a:solidFill>
          <a:schemeClr val="lt1"/>
        </a:solidFill>
        <a:effectLst/>
      </p:bgPr>
    </p:bg>
    <p:spTree>
      <p:nvGrpSpPr>
        <p:cNvPr id="1" name=""/>
        <p:cNvGrpSpPr/>
        <p:nvPr/>
      </p:nvGrpSpPr>
      <p:grpSpPr>
        <a:xfrm>
          <a:off x="0" y="0"/>
          <a:ext cx="0" cy="0"/>
          <a:chOff x="0" y="0"/>
          <a:chExt cx="0" cy="0"/>
        </a:xfrm>
      </p:grpSpPr>
      <p:pic>
        <p:nvPicPr>
          <p:cNvPr id="135" name="Google Shape;247;p23"/>
          <p:cNvPicPr/>
          <p:nvPr/>
        </p:nvPicPr>
        <p:blipFill>
          <a:blip r:embed="rId2">
            <a:alphaModFix amt="40000"/>
          </a:blip>
          <a:srcRect l="22129" t="37677" r="618" b="1024"/>
          <a:stretch/>
        </p:blipFill>
        <p:spPr>
          <a:xfrm>
            <a:off x="0" y="0"/>
            <a:ext cx="9143640" cy="5143320"/>
          </a:xfrm>
          <a:prstGeom prst="rect">
            <a:avLst/>
          </a:prstGeom>
          <a:noFill/>
          <a:ln w="0">
            <a:noFill/>
          </a:ln>
        </p:spPr>
      </p:pic>
      <p:grpSp>
        <p:nvGrpSpPr>
          <p:cNvPr id="136" name="Google Shape;248;p23"/>
          <p:cNvGrpSpPr/>
          <p:nvPr/>
        </p:nvGrpSpPr>
        <p:grpSpPr>
          <a:xfrm>
            <a:off x="-2725560" y="-941040"/>
            <a:ext cx="10436760" cy="7476840"/>
            <a:chOff x="-2725560" y="-941040"/>
            <a:chExt cx="10436760" cy="7476840"/>
          </a:xfrm>
        </p:grpSpPr>
        <p:pic>
          <p:nvPicPr>
            <p:cNvPr id="137" name="Google Shape;249;p23"/>
            <p:cNvPicPr/>
            <p:nvPr/>
          </p:nvPicPr>
          <p:blipFill>
            <a:blip r:embed="rId3"/>
            <a:stretch/>
          </p:blipFill>
          <p:spPr>
            <a:xfrm>
              <a:off x="-2725560" y="-941040"/>
              <a:ext cx="5085000" cy="5143320"/>
            </a:xfrm>
            <a:prstGeom prst="rect">
              <a:avLst/>
            </a:prstGeom>
            <a:noFill/>
            <a:ln w="0">
              <a:noFill/>
            </a:ln>
          </p:spPr>
        </p:pic>
        <p:pic>
          <p:nvPicPr>
            <p:cNvPr id="138" name="Google Shape;250;p23"/>
            <p:cNvPicPr/>
            <p:nvPr/>
          </p:nvPicPr>
          <p:blipFill>
            <a:blip r:embed="rId4">
              <a:alphaModFix amt="79000"/>
            </a:blip>
            <a:stretch/>
          </p:blipFill>
          <p:spPr>
            <a:xfrm>
              <a:off x="3960360" y="2897640"/>
              <a:ext cx="3750840" cy="3638160"/>
            </a:xfrm>
            <a:prstGeom prst="rect">
              <a:avLst/>
            </a:prstGeom>
            <a:noFill/>
            <a:ln w="0">
              <a:noFill/>
            </a:ln>
          </p:spPr>
        </p:pic>
      </p:grpSp>
      <p:sp>
        <p:nvSpPr>
          <p:cNvPr id="139" name="PlaceHolder 1"/>
          <p:cNvSpPr>
            <a:spLocks noGrp="1"/>
          </p:cNvSpPr>
          <p:nvPr>
            <p:ph type="title"/>
          </p:nvPr>
        </p:nvSpPr>
        <p:spPr>
          <a:xfrm>
            <a:off x="713160" y="793440"/>
            <a:ext cx="5359320" cy="1614960"/>
          </a:xfrm>
          <a:prstGeom prst="rect">
            <a:avLst/>
          </a:prstGeom>
          <a:noFill/>
          <a:ln w="0">
            <a:noFill/>
          </a:ln>
        </p:spPr>
        <p:txBody>
          <a:bodyPr lIns="91440" tIns="91440" rIns="91440" bIns="91440" anchor="b">
            <a:noAutofit/>
          </a:bodyPr>
          <a:lstStyle/>
          <a:p>
            <a:pPr indent="0">
              <a:buNone/>
            </a:pPr>
            <a:r>
              <a:rPr lang="fr-FR" sz="4000" b="0" u="none" strike="noStrike">
                <a:solidFill>
                  <a:schemeClr val="dk1"/>
                </a:solidFill>
                <a:effectLst/>
                <a:uFillTx/>
                <a:latin typeface="Arial"/>
              </a:rPr>
              <a:t>Click to edit the title text format</a:t>
            </a:r>
          </a:p>
        </p:txBody>
      </p:sp>
      <p:grpSp>
        <p:nvGrpSpPr>
          <p:cNvPr id="140" name="Google Shape;253;p23"/>
          <p:cNvGrpSpPr/>
          <p:nvPr/>
        </p:nvGrpSpPr>
        <p:grpSpPr>
          <a:xfrm>
            <a:off x="-535320" y="540000"/>
            <a:ext cx="10214640" cy="4161600"/>
            <a:chOff x="-535320" y="540000"/>
            <a:chExt cx="10214640" cy="4161600"/>
          </a:xfrm>
        </p:grpSpPr>
        <p:sp>
          <p:nvSpPr>
            <p:cNvPr id="141" name="Google Shape;254;p23"/>
            <p:cNvSpPr/>
            <p:nvPr/>
          </p:nvSpPr>
          <p:spPr>
            <a:xfrm rot="10800000" flipH="1">
              <a:off x="-535320" y="3629160"/>
              <a:ext cx="1070640" cy="1072440"/>
            </a:xfrm>
            <a:custGeom>
              <a:avLst/>
              <a:gdLst>
                <a:gd name="textAreaLeft" fmla="*/ -360 w 1070640"/>
                <a:gd name="textAreaRight" fmla="*/ 107064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2" name="Google Shape;255;p23"/>
            <p:cNvSpPr/>
            <p:nvPr/>
          </p:nvSpPr>
          <p:spPr>
            <a:xfrm rot="10800000" flipH="1">
              <a:off x="8608680" y="540000"/>
              <a:ext cx="1070640" cy="1072440"/>
            </a:xfrm>
            <a:custGeom>
              <a:avLst/>
              <a:gdLst>
                <a:gd name="textAreaLeft" fmla="*/ 360 w 1070640"/>
                <a:gd name="textAreaRight" fmla="*/ 107136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143" name="Google Shape;256;p23"/>
          <p:cNvSpPr/>
          <p:nvPr/>
        </p:nvSpPr>
        <p:spPr>
          <a:xfrm>
            <a:off x="334080" y="133812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4" name="PlaceHolder 2"/>
          <p:cNvSpPr>
            <a:spLocks noGrp="1"/>
          </p:cNvSpPr>
          <p:nvPr>
            <p:ph type="body"/>
          </p:nvPr>
        </p:nvSpPr>
        <p:spPr>
          <a:xfrm>
            <a:off x="457200" y="1203480"/>
            <a:ext cx="8229240" cy="2982960"/>
          </a:xfrm>
          <a:prstGeom prst="rect">
            <a:avLst/>
          </a:prstGeom>
          <a:noFill/>
          <a:ln w="0">
            <a:noFill/>
          </a:ln>
        </p:spPr>
        <p:txBody>
          <a:bodyPr lIns="0" tIns="0" rIns="0" bIns="0" anchor="t">
            <a:normAutofit/>
          </a:bodyPr>
          <a:lstStyle/>
          <a:p>
            <a:pPr marL="432000" indent="-324000">
              <a:spcBef>
                <a:spcPts val="1417"/>
              </a:spcBef>
              <a:buClr>
                <a:srgbClr val="FFFFFF"/>
              </a:buClr>
              <a:buSzPct val="45000"/>
              <a:buFont typeface="Wingdings" charset="2"/>
              <a:buChar char=""/>
            </a:pPr>
            <a:r>
              <a:rPr lang="fr-FR" sz="14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4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4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4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Seventh Outline Level</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TITLE_AND_TWO_COLUMNS_1">
    <p:bg>
      <p:bgPr>
        <a:solidFill>
          <a:schemeClr val="lt1"/>
        </a:solidFill>
        <a:effectLst/>
      </p:bgPr>
    </p:bg>
    <p:spTree>
      <p:nvGrpSpPr>
        <p:cNvPr id="1" name=""/>
        <p:cNvGrpSpPr/>
        <p:nvPr/>
      </p:nvGrpSpPr>
      <p:grpSpPr>
        <a:xfrm>
          <a:off x="0" y="0"/>
          <a:ext cx="0" cy="0"/>
          <a:chOff x="0" y="0"/>
          <a:chExt cx="0" cy="0"/>
        </a:xfrm>
      </p:grpSpPr>
      <p:pic>
        <p:nvPicPr>
          <p:cNvPr id="145" name="Google Shape;258;p24"/>
          <p:cNvPicPr/>
          <p:nvPr/>
        </p:nvPicPr>
        <p:blipFill>
          <a:blip r:embed="rId2">
            <a:alphaModFix amt="40000"/>
          </a:blip>
          <a:srcRect l="10098" r="7247" b="17346"/>
          <a:stretch/>
        </p:blipFill>
        <p:spPr>
          <a:xfrm>
            <a:off x="0" y="0"/>
            <a:ext cx="9143640" cy="5143320"/>
          </a:xfrm>
          <a:prstGeom prst="rect">
            <a:avLst/>
          </a:prstGeom>
          <a:noFill/>
          <a:ln w="0">
            <a:noFill/>
          </a:ln>
        </p:spPr>
      </p:pic>
      <p:sp>
        <p:nvSpPr>
          <p:cNvPr id="146"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147" name="Google Shape;264;p24"/>
          <p:cNvGrpSpPr/>
          <p:nvPr/>
        </p:nvGrpSpPr>
        <p:grpSpPr>
          <a:xfrm>
            <a:off x="-1499760" y="-1710360"/>
            <a:ext cx="13381560" cy="8441280"/>
            <a:chOff x="-1499760" y="-1710360"/>
            <a:chExt cx="13381560" cy="8441280"/>
          </a:xfrm>
        </p:grpSpPr>
        <p:pic>
          <p:nvPicPr>
            <p:cNvPr id="148" name="Google Shape;265;p24"/>
            <p:cNvPicPr/>
            <p:nvPr/>
          </p:nvPicPr>
          <p:blipFill>
            <a:blip r:embed="rId3"/>
            <a:stretch/>
          </p:blipFill>
          <p:spPr>
            <a:xfrm>
              <a:off x="6796800" y="1587600"/>
              <a:ext cx="5085000" cy="5143320"/>
            </a:xfrm>
            <a:prstGeom prst="rect">
              <a:avLst/>
            </a:prstGeom>
            <a:noFill/>
            <a:ln w="0">
              <a:noFill/>
            </a:ln>
          </p:spPr>
        </p:pic>
        <p:pic>
          <p:nvPicPr>
            <p:cNvPr id="149" name="Google Shape;266;p24"/>
            <p:cNvPicPr/>
            <p:nvPr/>
          </p:nvPicPr>
          <p:blipFill>
            <a:blip r:embed="rId4">
              <a:alphaModFix amt="79000"/>
            </a:blip>
            <a:stretch/>
          </p:blipFill>
          <p:spPr>
            <a:xfrm>
              <a:off x="-1499760" y="-1710360"/>
              <a:ext cx="3750840" cy="3638160"/>
            </a:xfrm>
            <a:prstGeom prst="rect">
              <a:avLst/>
            </a:prstGeom>
            <a:noFill/>
            <a:ln w="0">
              <a:noFill/>
            </a:ln>
          </p:spPr>
        </p:pic>
      </p:grpSp>
      <p:grpSp>
        <p:nvGrpSpPr>
          <p:cNvPr id="150" name="Google Shape;267;p24"/>
          <p:cNvGrpSpPr/>
          <p:nvPr/>
        </p:nvGrpSpPr>
        <p:grpSpPr>
          <a:xfrm>
            <a:off x="-535320" y="549720"/>
            <a:ext cx="10214640" cy="4161600"/>
            <a:chOff x="-535320" y="549720"/>
            <a:chExt cx="10214640" cy="4161600"/>
          </a:xfrm>
        </p:grpSpPr>
        <p:sp>
          <p:nvSpPr>
            <p:cNvPr id="151" name="Google Shape;268;p24"/>
            <p:cNvSpPr/>
            <p:nvPr/>
          </p:nvSpPr>
          <p:spPr>
            <a:xfrm rot="10800000" flipH="1">
              <a:off x="-535320" y="3638880"/>
              <a:ext cx="1070640" cy="1072440"/>
            </a:xfrm>
            <a:custGeom>
              <a:avLst/>
              <a:gdLst>
                <a:gd name="textAreaLeft" fmla="*/ -360 w 1070640"/>
                <a:gd name="textAreaRight" fmla="*/ 107064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2" name="Google Shape;269;p24"/>
            <p:cNvSpPr/>
            <p:nvPr/>
          </p:nvSpPr>
          <p:spPr>
            <a:xfrm rot="10800000" flipH="1">
              <a:off x="8608680" y="549720"/>
              <a:ext cx="1070640" cy="1072440"/>
            </a:xfrm>
            <a:custGeom>
              <a:avLst/>
              <a:gdLst>
                <a:gd name="textAreaLeft" fmla="*/ 360 w 1070640"/>
                <a:gd name="textAreaRight" fmla="*/ 107136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153" name="Google Shape;270;p24"/>
          <p:cNvGrpSpPr/>
          <p:nvPr/>
        </p:nvGrpSpPr>
        <p:grpSpPr>
          <a:xfrm>
            <a:off x="316440" y="226440"/>
            <a:ext cx="8107200" cy="4798440"/>
            <a:chOff x="316440" y="226440"/>
            <a:chExt cx="8107200" cy="4798440"/>
          </a:xfrm>
        </p:grpSpPr>
        <p:sp>
          <p:nvSpPr>
            <p:cNvPr id="154" name="Google Shape;271;p24"/>
            <p:cNvSpPr/>
            <p:nvPr/>
          </p:nvSpPr>
          <p:spPr>
            <a:xfrm rot="10800000" flipH="1">
              <a:off x="8101080" y="226440"/>
              <a:ext cx="322200" cy="322920"/>
            </a:xfrm>
            <a:custGeom>
              <a:avLst/>
              <a:gdLst>
                <a:gd name="textAreaLeft" fmla="*/ -360 w 322200"/>
                <a:gd name="textAreaRight" fmla="*/ 322200 w 322200"/>
                <a:gd name="textAreaTop" fmla="*/ 0 h 322920"/>
                <a:gd name="textAreaBottom" fmla="*/ 323280 h 32292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5" name="Google Shape;272;p24"/>
            <p:cNvSpPr/>
            <p:nvPr/>
          </p:nvSpPr>
          <p:spPr>
            <a:xfrm rot="10800000" flipH="1">
              <a:off x="712800" y="4807440"/>
              <a:ext cx="217080" cy="217440"/>
            </a:xfrm>
            <a:custGeom>
              <a:avLst/>
              <a:gdLst>
                <a:gd name="textAreaLeft" fmla="*/ -360 w 217080"/>
                <a:gd name="textAreaRight" fmla="*/ 21708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6" name="Google Shape;273;p24"/>
            <p:cNvSpPr/>
            <p:nvPr/>
          </p:nvSpPr>
          <p:spPr>
            <a:xfrm rot="10800000" flipH="1">
              <a:off x="316080" y="2943720"/>
              <a:ext cx="322200" cy="322920"/>
            </a:xfrm>
            <a:custGeom>
              <a:avLst/>
              <a:gdLst>
                <a:gd name="textAreaLeft" fmla="*/ -360 w 322200"/>
                <a:gd name="textAreaRight" fmla="*/ 322200 w 322200"/>
                <a:gd name="textAreaTop" fmla="*/ 0 h 322920"/>
                <a:gd name="textAreaBottom" fmla="*/ 323280 h 32292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TITLE_AND_TWO_COLUMNS_1_1">
    <p:bg>
      <p:bgPr>
        <a:solidFill>
          <a:schemeClr val="lt1"/>
        </a:solidFill>
        <a:effectLst/>
      </p:bgPr>
    </p:bg>
    <p:spTree>
      <p:nvGrpSpPr>
        <p:cNvPr id="1" name=""/>
        <p:cNvGrpSpPr/>
        <p:nvPr/>
      </p:nvGrpSpPr>
      <p:grpSpPr>
        <a:xfrm>
          <a:off x="0" y="0"/>
          <a:ext cx="0" cy="0"/>
          <a:chOff x="0" y="0"/>
          <a:chExt cx="0" cy="0"/>
        </a:xfrm>
      </p:grpSpPr>
      <p:pic>
        <p:nvPicPr>
          <p:cNvPr id="157" name="Google Shape;275;p25"/>
          <p:cNvPicPr/>
          <p:nvPr/>
        </p:nvPicPr>
        <p:blipFill>
          <a:blip r:embed="rId2">
            <a:alphaModFix amt="40000"/>
          </a:blip>
          <a:stretch/>
        </p:blipFill>
        <p:spPr>
          <a:xfrm>
            <a:off x="0" y="0"/>
            <a:ext cx="9143640" cy="5143320"/>
          </a:xfrm>
          <a:prstGeom prst="rect">
            <a:avLst/>
          </a:prstGeom>
          <a:noFill/>
          <a:ln w="0">
            <a:noFill/>
          </a:ln>
        </p:spPr>
      </p:pic>
      <p:pic>
        <p:nvPicPr>
          <p:cNvPr id="158" name="Google Shape;276;p25"/>
          <p:cNvPicPr/>
          <p:nvPr/>
        </p:nvPicPr>
        <p:blipFill>
          <a:blip r:embed="rId3">
            <a:alphaModFix amt="79000"/>
          </a:blip>
          <a:stretch/>
        </p:blipFill>
        <p:spPr>
          <a:xfrm>
            <a:off x="150120" y="-1279800"/>
            <a:ext cx="3750840" cy="3638160"/>
          </a:xfrm>
          <a:prstGeom prst="rect">
            <a:avLst/>
          </a:prstGeom>
          <a:noFill/>
          <a:ln w="0">
            <a:noFill/>
          </a:ln>
        </p:spPr>
      </p:pic>
      <p:sp>
        <p:nvSpPr>
          <p:cNvPr id="159"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160" name="Google Shape;280;p25"/>
          <p:cNvGrpSpPr/>
          <p:nvPr/>
        </p:nvGrpSpPr>
        <p:grpSpPr>
          <a:xfrm>
            <a:off x="1483920" y="1921680"/>
            <a:ext cx="8195400" cy="3754800"/>
            <a:chOff x="1483920" y="1921680"/>
            <a:chExt cx="8195400" cy="3754800"/>
          </a:xfrm>
        </p:grpSpPr>
        <p:sp>
          <p:nvSpPr>
            <p:cNvPr id="161" name="Google Shape;281;p25"/>
            <p:cNvSpPr/>
            <p:nvPr/>
          </p:nvSpPr>
          <p:spPr>
            <a:xfrm flipH="1">
              <a:off x="8608680" y="1921680"/>
              <a:ext cx="1070640" cy="1072440"/>
            </a:xfrm>
            <a:custGeom>
              <a:avLst/>
              <a:gdLst>
                <a:gd name="textAreaLeft" fmla="*/ 360 w 1070640"/>
                <a:gd name="textAreaRight" fmla="*/ 107136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2" name="Google Shape;282;p25"/>
            <p:cNvSpPr/>
            <p:nvPr/>
          </p:nvSpPr>
          <p:spPr>
            <a:xfrm flipH="1">
              <a:off x="1483920" y="4604040"/>
              <a:ext cx="1070640" cy="1072440"/>
            </a:xfrm>
            <a:custGeom>
              <a:avLst/>
              <a:gdLst>
                <a:gd name="textAreaLeft" fmla="*/ 360 w 1070640"/>
                <a:gd name="textAreaRight" fmla="*/ 107136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163" name="Google Shape;283;p25"/>
          <p:cNvGrpSpPr/>
          <p:nvPr/>
        </p:nvGrpSpPr>
        <p:grpSpPr>
          <a:xfrm>
            <a:off x="719640" y="226080"/>
            <a:ext cx="7710480" cy="4798440"/>
            <a:chOff x="719640" y="226080"/>
            <a:chExt cx="7710480" cy="4798440"/>
          </a:xfrm>
        </p:grpSpPr>
        <p:sp>
          <p:nvSpPr>
            <p:cNvPr id="164" name="Google Shape;284;p25"/>
            <p:cNvSpPr/>
            <p:nvPr/>
          </p:nvSpPr>
          <p:spPr>
            <a:xfrm flipH="1">
              <a:off x="719280" y="4701600"/>
              <a:ext cx="322200" cy="322920"/>
            </a:xfrm>
            <a:custGeom>
              <a:avLst/>
              <a:gdLst>
                <a:gd name="textAreaLeft" fmla="*/ -360 w 322200"/>
                <a:gd name="textAreaRight" fmla="*/ 322200 w 322200"/>
                <a:gd name="textAreaTop" fmla="*/ 0 h 322920"/>
                <a:gd name="textAreaBottom" fmla="*/ 323280 h 32292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5" name="Google Shape;285;p25"/>
            <p:cNvSpPr/>
            <p:nvPr/>
          </p:nvSpPr>
          <p:spPr>
            <a:xfrm flipH="1">
              <a:off x="8212680" y="226080"/>
              <a:ext cx="217080" cy="217440"/>
            </a:xfrm>
            <a:custGeom>
              <a:avLst/>
              <a:gdLst>
                <a:gd name="textAreaLeft" fmla="*/ -360 w 217080"/>
                <a:gd name="textAreaRight" fmla="*/ 21708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CUSTOM_6">
    <p:bg>
      <p:bgPr>
        <a:solidFill>
          <a:schemeClr val="lt1"/>
        </a:solidFill>
        <a:effectLst/>
      </p:bgPr>
    </p:bg>
    <p:spTree>
      <p:nvGrpSpPr>
        <p:cNvPr id="1" name=""/>
        <p:cNvGrpSpPr/>
        <p:nvPr/>
      </p:nvGrpSpPr>
      <p:grpSpPr>
        <a:xfrm>
          <a:off x="0" y="0"/>
          <a:ext cx="0" cy="0"/>
          <a:chOff x="0" y="0"/>
          <a:chExt cx="0" cy="0"/>
        </a:xfrm>
      </p:grpSpPr>
      <p:pic>
        <p:nvPicPr>
          <p:cNvPr id="166" name="Google Shape;287;p26"/>
          <p:cNvPicPr/>
          <p:nvPr/>
        </p:nvPicPr>
        <p:blipFill>
          <a:blip r:embed="rId2">
            <a:alphaModFix amt="40000"/>
          </a:blip>
          <a:srcRect l="21987" t="21765" r="1198" b="1421"/>
          <a:stretch/>
        </p:blipFill>
        <p:spPr>
          <a:xfrm rot="10800000">
            <a:off x="360" y="0"/>
            <a:ext cx="9143640" cy="5143320"/>
          </a:xfrm>
          <a:prstGeom prst="rect">
            <a:avLst/>
          </a:prstGeom>
          <a:noFill/>
          <a:ln w="0">
            <a:noFill/>
          </a:ln>
        </p:spPr>
      </p:pic>
      <p:pic>
        <p:nvPicPr>
          <p:cNvPr id="167" name="Google Shape;288;p26"/>
          <p:cNvPicPr/>
          <p:nvPr/>
        </p:nvPicPr>
        <p:blipFill>
          <a:blip r:embed="rId3">
            <a:alphaModFix amt="79000"/>
          </a:blip>
          <a:stretch/>
        </p:blipFill>
        <p:spPr>
          <a:xfrm>
            <a:off x="5706360" y="3044160"/>
            <a:ext cx="3750840" cy="3638160"/>
          </a:xfrm>
          <a:prstGeom prst="rect">
            <a:avLst/>
          </a:prstGeom>
          <a:noFill/>
          <a:ln w="0">
            <a:noFill/>
          </a:ln>
        </p:spPr>
      </p:pic>
      <p:sp>
        <p:nvSpPr>
          <p:cNvPr id="168"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169" name="Google Shape;296;p26"/>
          <p:cNvGrpSpPr/>
          <p:nvPr/>
        </p:nvGrpSpPr>
        <p:grpSpPr>
          <a:xfrm>
            <a:off x="1363680" y="-533520"/>
            <a:ext cx="1196640" cy="6210000"/>
            <a:chOff x="1363680" y="-533520"/>
            <a:chExt cx="1196640" cy="6210000"/>
          </a:xfrm>
        </p:grpSpPr>
        <p:sp>
          <p:nvSpPr>
            <p:cNvPr id="170" name="Google Shape;297;p26"/>
            <p:cNvSpPr/>
            <p:nvPr/>
          </p:nvSpPr>
          <p:spPr>
            <a:xfrm>
              <a:off x="1363680" y="-53352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1" name="Google Shape;298;p26"/>
            <p:cNvSpPr/>
            <p:nvPr/>
          </p:nvSpPr>
          <p:spPr>
            <a:xfrm>
              <a:off x="1489680" y="46040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172" name="Google Shape;299;p26"/>
          <p:cNvGrpSpPr/>
          <p:nvPr/>
        </p:nvGrpSpPr>
        <p:grpSpPr>
          <a:xfrm>
            <a:off x="208440" y="121680"/>
            <a:ext cx="8215200" cy="4902840"/>
            <a:chOff x="208440" y="121680"/>
            <a:chExt cx="8215200" cy="4902840"/>
          </a:xfrm>
        </p:grpSpPr>
        <p:sp>
          <p:nvSpPr>
            <p:cNvPr id="173" name="Google Shape;300;p26"/>
            <p:cNvSpPr/>
            <p:nvPr/>
          </p:nvSpPr>
          <p:spPr>
            <a:xfrm>
              <a:off x="8101440" y="4701600"/>
              <a:ext cx="322200" cy="322920"/>
            </a:xfrm>
            <a:custGeom>
              <a:avLst/>
              <a:gdLst>
                <a:gd name="textAreaLeft" fmla="*/ 0 w 322200"/>
                <a:gd name="textAreaRight" fmla="*/ 322560 w 322200"/>
                <a:gd name="textAreaTop" fmla="*/ 0 h 322920"/>
                <a:gd name="textAreaBottom" fmla="*/ 323280 h 32292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4" name="Google Shape;301;p26"/>
            <p:cNvSpPr/>
            <p:nvPr/>
          </p:nvSpPr>
          <p:spPr>
            <a:xfrm>
              <a:off x="208440" y="101772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5" name="Google Shape;302;p26"/>
            <p:cNvSpPr/>
            <p:nvPr/>
          </p:nvSpPr>
          <p:spPr>
            <a:xfrm>
              <a:off x="551880" y="121680"/>
              <a:ext cx="322200" cy="322920"/>
            </a:xfrm>
            <a:custGeom>
              <a:avLst/>
              <a:gdLst>
                <a:gd name="textAreaLeft" fmla="*/ 0 w 322200"/>
                <a:gd name="textAreaRight" fmla="*/ 322560 w 322200"/>
                <a:gd name="textAreaTop" fmla="*/ 0 h 322920"/>
                <a:gd name="textAreaBottom" fmla="*/ 323280 h 32292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CUSTOM_5">
    <p:bg>
      <p:bgPr>
        <a:solidFill>
          <a:schemeClr val="lt1"/>
        </a:solidFill>
        <a:effectLst/>
      </p:bgPr>
    </p:bg>
    <p:spTree>
      <p:nvGrpSpPr>
        <p:cNvPr id="1" name=""/>
        <p:cNvGrpSpPr/>
        <p:nvPr/>
      </p:nvGrpSpPr>
      <p:grpSpPr>
        <a:xfrm>
          <a:off x="0" y="0"/>
          <a:ext cx="0" cy="0"/>
          <a:chOff x="0" y="0"/>
          <a:chExt cx="0" cy="0"/>
        </a:xfrm>
      </p:grpSpPr>
      <p:pic>
        <p:nvPicPr>
          <p:cNvPr id="176" name="Google Shape;304;p27"/>
          <p:cNvPicPr/>
          <p:nvPr/>
        </p:nvPicPr>
        <p:blipFill>
          <a:blip r:embed="rId2">
            <a:alphaModFix amt="40000"/>
          </a:blip>
          <a:srcRect r="12479" b="12477"/>
          <a:stretch/>
        </p:blipFill>
        <p:spPr>
          <a:xfrm>
            <a:off x="0" y="0"/>
            <a:ext cx="9143640" cy="5143320"/>
          </a:xfrm>
          <a:prstGeom prst="rect">
            <a:avLst/>
          </a:prstGeom>
          <a:noFill/>
          <a:ln w="0">
            <a:noFill/>
          </a:ln>
        </p:spPr>
      </p:pic>
      <p:pic>
        <p:nvPicPr>
          <p:cNvPr id="177" name="Google Shape;305;p27"/>
          <p:cNvPicPr/>
          <p:nvPr/>
        </p:nvPicPr>
        <p:blipFill>
          <a:blip r:embed="rId3"/>
          <a:stretch/>
        </p:blipFill>
        <p:spPr>
          <a:xfrm>
            <a:off x="2112840" y="2652120"/>
            <a:ext cx="5085000" cy="5143320"/>
          </a:xfrm>
          <a:prstGeom prst="rect">
            <a:avLst/>
          </a:prstGeom>
          <a:noFill/>
          <a:ln w="0">
            <a:noFill/>
          </a:ln>
        </p:spPr>
      </p:pic>
      <p:sp>
        <p:nvSpPr>
          <p:cNvPr id="178"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179" name="Google Shape;315;p27"/>
          <p:cNvGrpSpPr/>
          <p:nvPr/>
        </p:nvGrpSpPr>
        <p:grpSpPr>
          <a:xfrm>
            <a:off x="379800" y="3749040"/>
            <a:ext cx="8551080" cy="1199520"/>
            <a:chOff x="379800" y="3749040"/>
            <a:chExt cx="8551080" cy="1199520"/>
          </a:xfrm>
        </p:grpSpPr>
        <p:sp>
          <p:nvSpPr>
            <p:cNvPr id="180" name="Google Shape;316;p27"/>
            <p:cNvSpPr/>
            <p:nvPr/>
          </p:nvSpPr>
          <p:spPr>
            <a:xfrm>
              <a:off x="8608680" y="3749040"/>
              <a:ext cx="322200" cy="322920"/>
            </a:xfrm>
            <a:custGeom>
              <a:avLst/>
              <a:gdLst>
                <a:gd name="textAreaLeft" fmla="*/ 0 w 322200"/>
                <a:gd name="textAreaRight" fmla="*/ 322560 w 322200"/>
                <a:gd name="textAreaTop" fmla="*/ 0 h 322920"/>
                <a:gd name="textAreaBottom" fmla="*/ 323280 h 32292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1" name="Google Shape;317;p27"/>
            <p:cNvSpPr/>
            <p:nvPr/>
          </p:nvSpPr>
          <p:spPr>
            <a:xfrm>
              <a:off x="379800" y="407232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2" name="Google Shape;318;p27"/>
            <p:cNvSpPr/>
            <p:nvPr/>
          </p:nvSpPr>
          <p:spPr>
            <a:xfrm>
              <a:off x="8066520" y="473112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183" name="Google Shape;319;p27"/>
          <p:cNvGrpSpPr/>
          <p:nvPr/>
        </p:nvGrpSpPr>
        <p:grpSpPr>
          <a:xfrm>
            <a:off x="6855840" y="2035440"/>
            <a:ext cx="2823480" cy="3641040"/>
            <a:chOff x="6855840" y="2035440"/>
            <a:chExt cx="2823480" cy="3641040"/>
          </a:xfrm>
        </p:grpSpPr>
        <p:sp>
          <p:nvSpPr>
            <p:cNvPr id="184" name="Google Shape;320;p27"/>
            <p:cNvSpPr/>
            <p:nvPr/>
          </p:nvSpPr>
          <p:spPr>
            <a:xfrm>
              <a:off x="8608680" y="20354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5" name="Google Shape;321;p27"/>
            <p:cNvSpPr/>
            <p:nvPr/>
          </p:nvSpPr>
          <p:spPr>
            <a:xfrm>
              <a:off x="6855840" y="46040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CUSTOM_13">
    <p:bg>
      <p:bgPr>
        <a:solidFill>
          <a:schemeClr val="lt1"/>
        </a:solidFill>
        <a:effectLst/>
      </p:bgPr>
    </p:bg>
    <p:spTree>
      <p:nvGrpSpPr>
        <p:cNvPr id="1" name=""/>
        <p:cNvGrpSpPr/>
        <p:nvPr/>
      </p:nvGrpSpPr>
      <p:grpSpPr>
        <a:xfrm>
          <a:off x="0" y="0"/>
          <a:ext cx="0" cy="0"/>
          <a:chOff x="0" y="0"/>
          <a:chExt cx="0" cy="0"/>
        </a:xfrm>
      </p:grpSpPr>
      <p:pic>
        <p:nvPicPr>
          <p:cNvPr id="186" name="Google Shape;323;p28"/>
          <p:cNvPicPr/>
          <p:nvPr/>
        </p:nvPicPr>
        <p:blipFill>
          <a:blip r:embed="rId2">
            <a:alphaModFix amt="40000"/>
          </a:blip>
          <a:srcRect l="20590" t="34747" r="10689" b="16099"/>
          <a:stretch/>
        </p:blipFill>
        <p:spPr>
          <a:xfrm rot="10800000" flipH="1">
            <a:off x="0" y="0"/>
            <a:ext cx="9143640" cy="5143320"/>
          </a:xfrm>
          <a:prstGeom prst="rect">
            <a:avLst/>
          </a:prstGeom>
          <a:noFill/>
          <a:ln w="0">
            <a:noFill/>
          </a:ln>
        </p:spPr>
      </p:pic>
      <p:pic>
        <p:nvPicPr>
          <p:cNvPr id="187" name="Google Shape;324;p28"/>
          <p:cNvPicPr/>
          <p:nvPr/>
        </p:nvPicPr>
        <p:blipFill>
          <a:blip r:embed="rId3">
            <a:alphaModFix amt="79000"/>
          </a:blip>
          <a:stretch/>
        </p:blipFill>
        <p:spPr>
          <a:xfrm>
            <a:off x="-237240" y="-1279800"/>
            <a:ext cx="3750840" cy="3638160"/>
          </a:xfrm>
          <a:prstGeom prst="rect">
            <a:avLst/>
          </a:prstGeom>
          <a:noFill/>
          <a:ln w="0">
            <a:noFill/>
          </a:ln>
        </p:spPr>
      </p:pic>
      <p:sp>
        <p:nvSpPr>
          <p:cNvPr id="188"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189" name="Google Shape;328;p28"/>
          <p:cNvGrpSpPr/>
          <p:nvPr/>
        </p:nvGrpSpPr>
        <p:grpSpPr>
          <a:xfrm>
            <a:off x="84240" y="1017720"/>
            <a:ext cx="8862480" cy="3321360"/>
            <a:chOff x="84240" y="1017720"/>
            <a:chExt cx="8862480" cy="3321360"/>
          </a:xfrm>
        </p:grpSpPr>
        <p:sp>
          <p:nvSpPr>
            <p:cNvPr id="190" name="Google Shape;329;p28"/>
            <p:cNvSpPr/>
            <p:nvPr/>
          </p:nvSpPr>
          <p:spPr>
            <a:xfrm>
              <a:off x="301680" y="1017720"/>
              <a:ext cx="322200" cy="322920"/>
            </a:xfrm>
            <a:custGeom>
              <a:avLst/>
              <a:gdLst>
                <a:gd name="textAreaLeft" fmla="*/ 0 w 322200"/>
                <a:gd name="textAreaRight" fmla="*/ 322560 w 322200"/>
                <a:gd name="textAreaTop" fmla="*/ 0 h 322920"/>
                <a:gd name="textAreaBottom" fmla="*/ 323280 h 32292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1" name="Google Shape;330;p28"/>
            <p:cNvSpPr/>
            <p:nvPr/>
          </p:nvSpPr>
          <p:spPr>
            <a:xfrm>
              <a:off x="8729640" y="412164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2" name="Google Shape;331;p28"/>
            <p:cNvSpPr/>
            <p:nvPr/>
          </p:nvSpPr>
          <p:spPr>
            <a:xfrm>
              <a:off x="84240" y="235800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193" name="Google Shape;332;p28"/>
          <p:cNvGrpSpPr/>
          <p:nvPr/>
        </p:nvGrpSpPr>
        <p:grpSpPr>
          <a:xfrm>
            <a:off x="0" y="-533520"/>
            <a:ext cx="8947080" cy="6198480"/>
            <a:chOff x="0" y="-533520"/>
            <a:chExt cx="8947080" cy="6198480"/>
          </a:xfrm>
        </p:grpSpPr>
        <p:sp>
          <p:nvSpPr>
            <p:cNvPr id="194" name="Google Shape;333;p28"/>
            <p:cNvSpPr/>
            <p:nvPr/>
          </p:nvSpPr>
          <p:spPr>
            <a:xfrm flipH="1">
              <a:off x="7876440" y="4592520"/>
              <a:ext cx="1070640" cy="1072440"/>
            </a:xfrm>
            <a:custGeom>
              <a:avLst/>
              <a:gdLst>
                <a:gd name="textAreaLeft" fmla="*/ 360 w 1070640"/>
                <a:gd name="textAreaRight" fmla="*/ 107136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5" name="Google Shape;334;p28"/>
            <p:cNvSpPr/>
            <p:nvPr/>
          </p:nvSpPr>
          <p:spPr>
            <a:xfrm flipH="1">
              <a:off x="0" y="-533520"/>
              <a:ext cx="1070640" cy="1072440"/>
            </a:xfrm>
            <a:custGeom>
              <a:avLst/>
              <a:gdLst>
                <a:gd name="textAreaLeft" fmla="*/ 360 w 1070640"/>
                <a:gd name="textAreaRight" fmla="*/ 107136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CUSTOM_7">
    <p:bg>
      <p:bgPr>
        <a:solidFill>
          <a:schemeClr val="lt1"/>
        </a:solidFill>
        <a:effectLst/>
      </p:bgPr>
    </p:bg>
    <p:spTree>
      <p:nvGrpSpPr>
        <p:cNvPr id="1" name=""/>
        <p:cNvGrpSpPr/>
        <p:nvPr/>
      </p:nvGrpSpPr>
      <p:grpSpPr>
        <a:xfrm>
          <a:off x="0" y="0"/>
          <a:ext cx="0" cy="0"/>
          <a:chOff x="0" y="0"/>
          <a:chExt cx="0" cy="0"/>
        </a:xfrm>
      </p:grpSpPr>
      <p:pic>
        <p:nvPicPr>
          <p:cNvPr id="196" name="Google Shape;344;p29"/>
          <p:cNvPicPr/>
          <p:nvPr/>
        </p:nvPicPr>
        <p:blipFill>
          <a:blip r:embed="rId2">
            <a:alphaModFix amt="40000"/>
          </a:blip>
          <a:srcRect l="20590" t="34747" r="10689" b="16099"/>
          <a:stretch/>
        </p:blipFill>
        <p:spPr>
          <a:xfrm rot="10800000" flipH="1">
            <a:off x="0" y="0"/>
            <a:ext cx="9143640" cy="5143320"/>
          </a:xfrm>
          <a:prstGeom prst="rect">
            <a:avLst/>
          </a:prstGeom>
          <a:noFill/>
          <a:ln w="0">
            <a:noFill/>
          </a:ln>
        </p:spPr>
      </p:pic>
      <p:sp>
        <p:nvSpPr>
          <p:cNvPr id="197"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198" name="Google Shape;358;p29"/>
          <p:cNvGrpSpPr/>
          <p:nvPr/>
        </p:nvGrpSpPr>
        <p:grpSpPr>
          <a:xfrm>
            <a:off x="301680" y="1568880"/>
            <a:ext cx="8728200" cy="3350160"/>
            <a:chOff x="301680" y="1568880"/>
            <a:chExt cx="8728200" cy="3350160"/>
          </a:xfrm>
        </p:grpSpPr>
        <p:sp>
          <p:nvSpPr>
            <p:cNvPr id="199" name="Google Shape;359;p29"/>
            <p:cNvSpPr/>
            <p:nvPr/>
          </p:nvSpPr>
          <p:spPr>
            <a:xfrm>
              <a:off x="301680" y="3520800"/>
              <a:ext cx="322200" cy="322920"/>
            </a:xfrm>
            <a:custGeom>
              <a:avLst/>
              <a:gdLst>
                <a:gd name="textAreaLeft" fmla="*/ 0 w 322200"/>
                <a:gd name="textAreaRight" fmla="*/ 322560 w 322200"/>
                <a:gd name="textAreaTop" fmla="*/ 0 h 322920"/>
                <a:gd name="textAreaBottom" fmla="*/ 323280 h 32292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0" name="Google Shape;360;p29"/>
            <p:cNvSpPr/>
            <p:nvPr/>
          </p:nvSpPr>
          <p:spPr>
            <a:xfrm>
              <a:off x="8812800" y="156888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1" name="Google Shape;361;p29"/>
            <p:cNvSpPr/>
            <p:nvPr/>
          </p:nvSpPr>
          <p:spPr>
            <a:xfrm>
              <a:off x="1244880" y="470160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202" name="Google Shape;362;p29"/>
          <p:cNvGrpSpPr/>
          <p:nvPr/>
        </p:nvGrpSpPr>
        <p:grpSpPr>
          <a:xfrm>
            <a:off x="-535320" y="-533520"/>
            <a:ext cx="9501480" cy="3536280"/>
            <a:chOff x="-535320" y="-533520"/>
            <a:chExt cx="9501480" cy="3536280"/>
          </a:xfrm>
        </p:grpSpPr>
        <p:sp>
          <p:nvSpPr>
            <p:cNvPr id="203" name="Google Shape;363;p29"/>
            <p:cNvSpPr/>
            <p:nvPr/>
          </p:nvSpPr>
          <p:spPr>
            <a:xfrm>
              <a:off x="-535320" y="193032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4" name="Google Shape;364;p29"/>
            <p:cNvSpPr/>
            <p:nvPr/>
          </p:nvSpPr>
          <p:spPr>
            <a:xfrm>
              <a:off x="7895520" y="-53352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CUSTOM_8">
    <p:bg>
      <p:bgPr>
        <a:solidFill>
          <a:schemeClr val="lt1"/>
        </a:solidFill>
        <a:effectLst/>
      </p:bgPr>
    </p:bg>
    <p:spTree>
      <p:nvGrpSpPr>
        <p:cNvPr id="1" name=""/>
        <p:cNvGrpSpPr/>
        <p:nvPr/>
      </p:nvGrpSpPr>
      <p:grpSpPr>
        <a:xfrm>
          <a:off x="0" y="0"/>
          <a:ext cx="0" cy="0"/>
          <a:chOff x="0" y="0"/>
          <a:chExt cx="0" cy="0"/>
        </a:xfrm>
      </p:grpSpPr>
      <p:pic>
        <p:nvPicPr>
          <p:cNvPr id="205" name="Google Shape;366;p30"/>
          <p:cNvPicPr/>
          <p:nvPr/>
        </p:nvPicPr>
        <p:blipFill>
          <a:blip r:embed="rId2">
            <a:alphaModFix amt="40000"/>
          </a:blip>
          <a:srcRect l="21987" t="21765" r="1198" b="1421"/>
          <a:stretch/>
        </p:blipFill>
        <p:spPr>
          <a:xfrm rot="10800000">
            <a:off x="360" y="0"/>
            <a:ext cx="9143640" cy="5143320"/>
          </a:xfrm>
          <a:prstGeom prst="rect">
            <a:avLst/>
          </a:prstGeom>
          <a:noFill/>
          <a:ln w="0">
            <a:noFill/>
          </a:ln>
        </p:spPr>
      </p:pic>
      <p:sp>
        <p:nvSpPr>
          <p:cNvPr id="206" name="PlaceHolder 1"/>
          <p:cNvSpPr>
            <a:spLocks noGrp="1"/>
          </p:cNvSpPr>
          <p:nvPr>
            <p:ph type="title"/>
          </p:nvPr>
        </p:nvSpPr>
        <p:spPr>
          <a:xfrm>
            <a:off x="2223720" y="804960"/>
            <a:ext cx="4696560" cy="768600"/>
          </a:xfrm>
          <a:prstGeom prst="rect">
            <a:avLst/>
          </a:prstGeom>
          <a:noFill/>
          <a:ln w="0">
            <a:noFill/>
          </a:ln>
        </p:spPr>
        <p:txBody>
          <a:bodyPr lIns="91440" tIns="91440" rIns="91440" bIns="91440" anchor="b">
            <a:noAutofit/>
          </a:bodyPr>
          <a:lstStyle/>
          <a:p>
            <a:pPr indent="0" algn="ctr">
              <a:lnSpc>
                <a:spcPct val="100000"/>
              </a:lnSpc>
              <a:buNone/>
            </a:pPr>
            <a:r>
              <a:rPr lang="fr-FR" sz="4500" b="0" u="none" strike="noStrike">
                <a:solidFill>
                  <a:schemeClr val="dk1"/>
                </a:solidFill>
                <a:effectLst/>
                <a:uFillTx/>
                <a:latin typeface="Dela Gothic One"/>
                <a:ea typeface="Dela Gothic One"/>
              </a:rPr>
              <a:t>xx%</a:t>
            </a:r>
            <a:endParaRPr lang="fr-FR" sz="4500" b="0" u="none" strike="noStrike">
              <a:solidFill>
                <a:schemeClr val="dk1"/>
              </a:solidFill>
              <a:effectLst/>
              <a:uFillTx/>
              <a:latin typeface="Arial"/>
            </a:endParaRPr>
          </a:p>
        </p:txBody>
      </p:sp>
      <p:sp>
        <p:nvSpPr>
          <p:cNvPr id="207" name="PlaceHolder 2"/>
          <p:cNvSpPr>
            <a:spLocks noGrp="1"/>
          </p:cNvSpPr>
          <p:nvPr>
            <p:ph type="title"/>
          </p:nvPr>
        </p:nvSpPr>
        <p:spPr>
          <a:xfrm>
            <a:off x="2223720" y="2023920"/>
            <a:ext cx="4696560" cy="768600"/>
          </a:xfrm>
          <a:prstGeom prst="rect">
            <a:avLst/>
          </a:prstGeom>
          <a:noFill/>
          <a:ln w="0">
            <a:noFill/>
          </a:ln>
        </p:spPr>
        <p:txBody>
          <a:bodyPr lIns="91440" tIns="91440" rIns="91440" bIns="91440" anchor="b">
            <a:noAutofit/>
          </a:bodyPr>
          <a:lstStyle/>
          <a:p>
            <a:pPr indent="0" algn="ctr">
              <a:lnSpc>
                <a:spcPct val="100000"/>
              </a:lnSpc>
              <a:buNone/>
            </a:pPr>
            <a:r>
              <a:rPr lang="fr-FR" sz="4500" b="0" u="none" strike="noStrike">
                <a:solidFill>
                  <a:schemeClr val="dk1"/>
                </a:solidFill>
                <a:effectLst/>
                <a:uFillTx/>
                <a:latin typeface="Dela Gothic One"/>
                <a:ea typeface="Dela Gothic One"/>
              </a:rPr>
              <a:t>xx%</a:t>
            </a:r>
            <a:endParaRPr lang="fr-FR" sz="4500" b="0" u="none" strike="noStrike">
              <a:solidFill>
                <a:schemeClr val="dk1"/>
              </a:solidFill>
              <a:effectLst/>
              <a:uFillTx/>
              <a:latin typeface="Arial"/>
            </a:endParaRPr>
          </a:p>
        </p:txBody>
      </p:sp>
      <p:sp>
        <p:nvSpPr>
          <p:cNvPr id="208" name="PlaceHolder 3"/>
          <p:cNvSpPr>
            <a:spLocks noGrp="1"/>
          </p:cNvSpPr>
          <p:nvPr>
            <p:ph type="title"/>
          </p:nvPr>
        </p:nvSpPr>
        <p:spPr>
          <a:xfrm>
            <a:off x="2223720" y="3242880"/>
            <a:ext cx="4696560" cy="768600"/>
          </a:xfrm>
          <a:prstGeom prst="rect">
            <a:avLst/>
          </a:prstGeom>
          <a:noFill/>
          <a:ln w="0">
            <a:noFill/>
          </a:ln>
        </p:spPr>
        <p:txBody>
          <a:bodyPr lIns="91440" tIns="91440" rIns="91440" bIns="91440" anchor="b">
            <a:noAutofit/>
          </a:bodyPr>
          <a:lstStyle/>
          <a:p>
            <a:pPr indent="0" algn="ctr">
              <a:lnSpc>
                <a:spcPct val="100000"/>
              </a:lnSpc>
              <a:buNone/>
            </a:pPr>
            <a:r>
              <a:rPr lang="fr-FR" sz="4500" b="0" u="none" strike="noStrike">
                <a:solidFill>
                  <a:schemeClr val="dk1"/>
                </a:solidFill>
                <a:effectLst/>
                <a:uFillTx/>
                <a:latin typeface="Dela Gothic One"/>
                <a:ea typeface="Dela Gothic One"/>
              </a:rPr>
              <a:t>xx%</a:t>
            </a:r>
            <a:endParaRPr lang="fr-FR" sz="4500" b="0" u="none" strike="noStrike">
              <a:solidFill>
                <a:schemeClr val="dk1"/>
              </a:solidFill>
              <a:effectLst/>
              <a:uFillTx/>
              <a:latin typeface="Arial"/>
            </a:endParaRPr>
          </a:p>
        </p:txBody>
      </p:sp>
      <p:grpSp>
        <p:nvGrpSpPr>
          <p:cNvPr id="209" name="Google Shape;373;p30"/>
          <p:cNvGrpSpPr/>
          <p:nvPr/>
        </p:nvGrpSpPr>
        <p:grpSpPr>
          <a:xfrm>
            <a:off x="1152720" y="-533520"/>
            <a:ext cx="5624280" cy="6210000"/>
            <a:chOff x="1152720" y="-533520"/>
            <a:chExt cx="5624280" cy="6210000"/>
          </a:xfrm>
        </p:grpSpPr>
        <p:sp>
          <p:nvSpPr>
            <p:cNvPr id="210" name="Google Shape;374;p30"/>
            <p:cNvSpPr/>
            <p:nvPr/>
          </p:nvSpPr>
          <p:spPr>
            <a:xfrm>
              <a:off x="1152720" y="-53352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1" name="Google Shape;375;p30"/>
            <p:cNvSpPr/>
            <p:nvPr/>
          </p:nvSpPr>
          <p:spPr>
            <a:xfrm>
              <a:off x="5706360" y="46040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212" name="Google Shape;376;p30"/>
          <p:cNvSpPr/>
          <p:nvPr/>
        </p:nvSpPr>
        <p:spPr>
          <a:xfrm>
            <a:off x="8430840" y="1990440"/>
            <a:ext cx="322200" cy="322920"/>
          </a:xfrm>
          <a:custGeom>
            <a:avLst/>
            <a:gdLst>
              <a:gd name="textAreaLeft" fmla="*/ 0 w 322200"/>
              <a:gd name="textAreaRight" fmla="*/ 322560 w 322200"/>
              <a:gd name="textAreaTop" fmla="*/ 0 h 322920"/>
              <a:gd name="textAreaBottom" fmla="*/ 323280 h 32292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pic>
        <p:nvPicPr>
          <p:cNvPr id="213" name="Google Shape;377;p30"/>
          <p:cNvPicPr/>
          <p:nvPr/>
        </p:nvPicPr>
        <p:blipFill>
          <a:blip r:embed="rId3">
            <a:alphaModFix amt="79000"/>
          </a:blip>
          <a:stretch/>
        </p:blipFill>
        <p:spPr>
          <a:xfrm>
            <a:off x="5706360" y="-1749240"/>
            <a:ext cx="3750840" cy="3638160"/>
          </a:xfrm>
          <a:prstGeom prst="rect">
            <a:avLst/>
          </a:prstGeom>
          <a:noFill/>
          <a:ln w="0">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 preserve="1">
  <p:cSld name="TITLE_AND_BODY">
    <p:bg>
      <p:bgPr>
        <a:solidFill>
          <a:schemeClr val="lt1"/>
        </a:solidFill>
        <a:effectLst/>
      </p:bgPr>
    </p:bg>
    <p:spTree>
      <p:nvGrpSpPr>
        <p:cNvPr id="1" name=""/>
        <p:cNvGrpSpPr/>
        <p:nvPr/>
      </p:nvGrpSpPr>
      <p:grpSpPr>
        <a:xfrm>
          <a:off x="0" y="0"/>
          <a:ext cx="0" cy="0"/>
          <a:chOff x="0" y="0"/>
          <a:chExt cx="0" cy="0"/>
        </a:xfrm>
      </p:grpSpPr>
      <p:pic>
        <p:nvPicPr>
          <p:cNvPr id="214" name="Google Shape;31;p4"/>
          <p:cNvPicPr/>
          <p:nvPr/>
        </p:nvPicPr>
        <p:blipFill>
          <a:blip r:embed="rId2">
            <a:alphaModFix amt="40000"/>
          </a:blip>
          <a:srcRect l="21987" t="21765" r="1198" b="1421"/>
          <a:stretch/>
        </p:blipFill>
        <p:spPr>
          <a:xfrm rot="10800000">
            <a:off x="360" y="0"/>
            <a:ext cx="9143640" cy="5143320"/>
          </a:xfrm>
          <a:prstGeom prst="rect">
            <a:avLst/>
          </a:prstGeom>
          <a:noFill/>
          <a:ln w="0">
            <a:noFill/>
          </a:ln>
        </p:spPr>
      </p:pic>
      <p:pic>
        <p:nvPicPr>
          <p:cNvPr id="215" name="Google Shape;32;p4"/>
          <p:cNvPicPr/>
          <p:nvPr/>
        </p:nvPicPr>
        <p:blipFill>
          <a:blip r:embed="rId3">
            <a:alphaModFix amt="79000"/>
          </a:blip>
          <a:stretch/>
        </p:blipFill>
        <p:spPr>
          <a:xfrm>
            <a:off x="-1370160" y="0"/>
            <a:ext cx="5302080" cy="5143320"/>
          </a:xfrm>
          <a:prstGeom prst="rect">
            <a:avLst/>
          </a:prstGeom>
          <a:noFill/>
          <a:ln w="0">
            <a:noFill/>
          </a:ln>
        </p:spPr>
      </p:pic>
      <p:sp>
        <p:nvSpPr>
          <p:cNvPr id="216"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sp>
        <p:nvSpPr>
          <p:cNvPr id="217" name="PlaceHolder 2"/>
          <p:cNvSpPr>
            <a:spLocks noGrp="1"/>
          </p:cNvSpPr>
          <p:nvPr>
            <p:ph type="body"/>
          </p:nvPr>
        </p:nvSpPr>
        <p:spPr>
          <a:xfrm>
            <a:off x="720000" y="1171800"/>
            <a:ext cx="7703640" cy="314280"/>
          </a:xfrm>
          <a:prstGeom prst="rect">
            <a:avLst/>
          </a:prstGeom>
          <a:noFill/>
          <a:ln w="0">
            <a:noFill/>
          </a:ln>
        </p:spPr>
        <p:txBody>
          <a:bodyPr lIns="91440" tIns="91440" rIns="91440" bIns="91440" anchor="t">
            <a:noAutofit/>
          </a:bodyPr>
          <a:lstStyle/>
          <a:p>
            <a:pPr marL="432000" indent="-324000">
              <a:spcBef>
                <a:spcPts val="1417"/>
              </a:spcBef>
              <a:buClr>
                <a:srgbClr val="FFFFFF"/>
              </a:buClr>
              <a:buSzPct val="45000"/>
              <a:buFont typeface="Wingdings" charset="2"/>
              <a:buChar char=""/>
            </a:pPr>
            <a:r>
              <a:rPr lang="fr-FR" sz="12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2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2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2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2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2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200" b="0" u="none" strike="noStrike">
                <a:solidFill>
                  <a:srgbClr val="000000"/>
                </a:solidFill>
                <a:effectLst/>
                <a:uFillTx/>
                <a:latin typeface="Arial"/>
              </a:rPr>
              <a:t>Seventh Outline Level</a:t>
            </a:r>
          </a:p>
        </p:txBody>
      </p:sp>
      <p:grpSp>
        <p:nvGrpSpPr>
          <p:cNvPr id="218" name="Google Shape;35;p4"/>
          <p:cNvGrpSpPr/>
          <p:nvPr/>
        </p:nvGrpSpPr>
        <p:grpSpPr>
          <a:xfrm>
            <a:off x="-535320" y="539640"/>
            <a:ext cx="10214640" cy="4161600"/>
            <a:chOff x="-535320" y="539640"/>
            <a:chExt cx="10214640" cy="4161600"/>
          </a:xfrm>
        </p:grpSpPr>
        <p:sp>
          <p:nvSpPr>
            <p:cNvPr id="219" name="Google Shape;36;p4"/>
            <p:cNvSpPr/>
            <p:nvPr/>
          </p:nvSpPr>
          <p:spPr>
            <a:xfrm>
              <a:off x="-535320" y="5396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0" name="Google Shape;37;p4"/>
            <p:cNvSpPr/>
            <p:nvPr/>
          </p:nvSpPr>
          <p:spPr>
            <a:xfrm>
              <a:off x="8608680" y="362880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221" name="Google Shape;38;p4"/>
          <p:cNvGrpSpPr/>
          <p:nvPr/>
        </p:nvGrpSpPr>
        <p:grpSpPr>
          <a:xfrm>
            <a:off x="713160" y="226080"/>
            <a:ext cx="7710480" cy="4798440"/>
            <a:chOff x="713160" y="226080"/>
            <a:chExt cx="7710480" cy="4798440"/>
          </a:xfrm>
        </p:grpSpPr>
        <p:sp>
          <p:nvSpPr>
            <p:cNvPr id="222" name="Google Shape;39;p4"/>
            <p:cNvSpPr/>
            <p:nvPr/>
          </p:nvSpPr>
          <p:spPr>
            <a:xfrm>
              <a:off x="8101440" y="4701600"/>
              <a:ext cx="322200" cy="322920"/>
            </a:xfrm>
            <a:custGeom>
              <a:avLst/>
              <a:gdLst>
                <a:gd name="textAreaLeft" fmla="*/ 0 w 322200"/>
                <a:gd name="textAreaRight" fmla="*/ 322560 w 322200"/>
                <a:gd name="textAreaTop" fmla="*/ 0 h 322920"/>
                <a:gd name="textAreaBottom" fmla="*/ 323280 h 32292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3" name="Google Shape;40;p4"/>
            <p:cNvSpPr/>
            <p:nvPr/>
          </p:nvSpPr>
          <p:spPr>
            <a:xfrm>
              <a:off x="713160" y="22608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ITLE_AND_TWO_COLUMNS">
    <p:bg>
      <p:bgPr>
        <a:solidFill>
          <a:schemeClr val="lt1"/>
        </a:solidFill>
        <a:effectLst/>
      </p:bgPr>
    </p:bg>
    <p:spTree>
      <p:nvGrpSpPr>
        <p:cNvPr id="1" name=""/>
        <p:cNvGrpSpPr/>
        <p:nvPr/>
      </p:nvGrpSpPr>
      <p:grpSpPr>
        <a:xfrm>
          <a:off x="0" y="0"/>
          <a:ext cx="0" cy="0"/>
          <a:chOff x="0" y="0"/>
          <a:chExt cx="0" cy="0"/>
        </a:xfrm>
      </p:grpSpPr>
      <p:pic>
        <p:nvPicPr>
          <p:cNvPr id="269" name="Google Shape;42;p5"/>
          <p:cNvPicPr/>
          <p:nvPr/>
        </p:nvPicPr>
        <p:blipFill>
          <a:blip r:embed="rId2">
            <a:alphaModFix amt="40000"/>
          </a:blip>
          <a:stretch/>
        </p:blipFill>
        <p:spPr>
          <a:xfrm flipH="1">
            <a:off x="360" y="0"/>
            <a:ext cx="9143640" cy="5143320"/>
          </a:xfrm>
          <a:prstGeom prst="rect">
            <a:avLst/>
          </a:prstGeom>
          <a:noFill/>
          <a:ln w="0">
            <a:noFill/>
          </a:ln>
        </p:spPr>
      </p:pic>
      <p:grpSp>
        <p:nvGrpSpPr>
          <p:cNvPr id="270" name="Google Shape;43;p5"/>
          <p:cNvGrpSpPr/>
          <p:nvPr/>
        </p:nvGrpSpPr>
        <p:grpSpPr>
          <a:xfrm>
            <a:off x="-2271600" y="-1486080"/>
            <a:ext cx="13700880" cy="8039160"/>
            <a:chOff x="-2271600" y="-1486080"/>
            <a:chExt cx="13700880" cy="8039160"/>
          </a:xfrm>
        </p:grpSpPr>
        <p:pic>
          <p:nvPicPr>
            <p:cNvPr id="271" name="Google Shape;44;p5"/>
            <p:cNvPicPr/>
            <p:nvPr/>
          </p:nvPicPr>
          <p:blipFill>
            <a:blip r:embed="rId3"/>
            <a:stretch/>
          </p:blipFill>
          <p:spPr>
            <a:xfrm>
              <a:off x="6344280" y="-1486080"/>
              <a:ext cx="5085000" cy="5143320"/>
            </a:xfrm>
            <a:prstGeom prst="rect">
              <a:avLst/>
            </a:prstGeom>
            <a:noFill/>
            <a:ln w="0">
              <a:noFill/>
            </a:ln>
          </p:spPr>
        </p:pic>
        <p:pic>
          <p:nvPicPr>
            <p:cNvPr id="272" name="Google Shape;45;p5"/>
            <p:cNvPicPr/>
            <p:nvPr/>
          </p:nvPicPr>
          <p:blipFill>
            <a:blip r:embed="rId3"/>
            <a:stretch/>
          </p:blipFill>
          <p:spPr>
            <a:xfrm>
              <a:off x="-2271600" y="1409760"/>
              <a:ext cx="5085000" cy="5143320"/>
            </a:xfrm>
            <a:prstGeom prst="rect">
              <a:avLst/>
            </a:prstGeom>
            <a:noFill/>
            <a:ln w="0">
              <a:noFill/>
            </a:ln>
          </p:spPr>
        </p:pic>
      </p:grpSp>
      <p:sp>
        <p:nvSpPr>
          <p:cNvPr id="273"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274" name="Google Shape;51;p5"/>
          <p:cNvGrpSpPr/>
          <p:nvPr/>
        </p:nvGrpSpPr>
        <p:grpSpPr>
          <a:xfrm>
            <a:off x="-535320" y="549720"/>
            <a:ext cx="10214640" cy="4161600"/>
            <a:chOff x="-535320" y="549720"/>
            <a:chExt cx="10214640" cy="4161600"/>
          </a:xfrm>
        </p:grpSpPr>
        <p:sp>
          <p:nvSpPr>
            <p:cNvPr id="275" name="Google Shape;52;p5"/>
            <p:cNvSpPr/>
            <p:nvPr/>
          </p:nvSpPr>
          <p:spPr>
            <a:xfrm rot="10800000" flipH="1">
              <a:off x="-535320" y="3638880"/>
              <a:ext cx="1070640" cy="1072440"/>
            </a:xfrm>
            <a:custGeom>
              <a:avLst/>
              <a:gdLst>
                <a:gd name="textAreaLeft" fmla="*/ -360 w 1070640"/>
                <a:gd name="textAreaRight" fmla="*/ 107064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6" name="Google Shape;53;p5"/>
            <p:cNvSpPr/>
            <p:nvPr/>
          </p:nvSpPr>
          <p:spPr>
            <a:xfrm rot="10800000" flipH="1">
              <a:off x="8608680" y="549720"/>
              <a:ext cx="1070640" cy="1072440"/>
            </a:xfrm>
            <a:custGeom>
              <a:avLst/>
              <a:gdLst>
                <a:gd name="textAreaLeft" fmla="*/ 360 w 1070640"/>
                <a:gd name="textAreaRight" fmla="*/ 107136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277" name="Google Shape;54;p5"/>
          <p:cNvGrpSpPr/>
          <p:nvPr/>
        </p:nvGrpSpPr>
        <p:grpSpPr>
          <a:xfrm>
            <a:off x="713160" y="226440"/>
            <a:ext cx="7710480" cy="4798440"/>
            <a:chOff x="713160" y="226440"/>
            <a:chExt cx="7710480" cy="4798440"/>
          </a:xfrm>
        </p:grpSpPr>
        <p:sp>
          <p:nvSpPr>
            <p:cNvPr id="278" name="Google Shape;55;p5"/>
            <p:cNvSpPr/>
            <p:nvPr/>
          </p:nvSpPr>
          <p:spPr>
            <a:xfrm rot="10800000" flipH="1">
              <a:off x="8101080" y="226440"/>
              <a:ext cx="322200" cy="322920"/>
            </a:xfrm>
            <a:custGeom>
              <a:avLst/>
              <a:gdLst>
                <a:gd name="textAreaLeft" fmla="*/ -360 w 322200"/>
                <a:gd name="textAreaRight" fmla="*/ 322200 w 322200"/>
                <a:gd name="textAreaTop" fmla="*/ 0 h 322920"/>
                <a:gd name="textAreaBottom" fmla="*/ 323280 h 32292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9" name="Google Shape;56;p5"/>
            <p:cNvSpPr/>
            <p:nvPr/>
          </p:nvSpPr>
          <p:spPr>
            <a:xfrm rot="10800000" flipH="1">
              <a:off x="712800" y="4807440"/>
              <a:ext cx="217080" cy="217440"/>
            </a:xfrm>
            <a:custGeom>
              <a:avLst/>
              <a:gdLst>
                <a:gd name="textAreaLeft" fmla="*/ -360 w 217080"/>
                <a:gd name="textAreaRight" fmla="*/ 21708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_ONLY">
    <p:bg>
      <p:bgPr>
        <a:solidFill>
          <a:schemeClr val="lt1"/>
        </a:solidFill>
        <a:effectLst/>
      </p:bgPr>
    </p:bg>
    <p:spTree>
      <p:nvGrpSpPr>
        <p:cNvPr id="1" name=""/>
        <p:cNvGrpSpPr/>
        <p:nvPr/>
      </p:nvGrpSpPr>
      <p:grpSpPr>
        <a:xfrm>
          <a:off x="0" y="0"/>
          <a:ext cx="0" cy="0"/>
          <a:chOff x="0" y="0"/>
          <a:chExt cx="0" cy="0"/>
        </a:xfrm>
      </p:grpSpPr>
      <p:pic>
        <p:nvPicPr>
          <p:cNvPr id="280" name="Google Shape;58;p6"/>
          <p:cNvPicPr/>
          <p:nvPr/>
        </p:nvPicPr>
        <p:blipFill>
          <a:blip r:embed="rId2">
            <a:alphaModFix amt="40000"/>
          </a:blip>
          <a:stretch/>
        </p:blipFill>
        <p:spPr>
          <a:xfrm>
            <a:off x="0" y="0"/>
            <a:ext cx="9143640" cy="5143320"/>
          </a:xfrm>
          <a:prstGeom prst="rect">
            <a:avLst/>
          </a:prstGeom>
          <a:noFill/>
          <a:ln w="0">
            <a:noFill/>
          </a:ln>
        </p:spPr>
      </p:pic>
      <p:pic>
        <p:nvPicPr>
          <p:cNvPr id="281" name="Google Shape;59;p6"/>
          <p:cNvPicPr/>
          <p:nvPr/>
        </p:nvPicPr>
        <p:blipFill>
          <a:blip r:embed="rId3"/>
          <a:stretch/>
        </p:blipFill>
        <p:spPr>
          <a:xfrm>
            <a:off x="-2987640" y="605520"/>
            <a:ext cx="5085000" cy="5143320"/>
          </a:xfrm>
          <a:prstGeom prst="rect">
            <a:avLst/>
          </a:prstGeom>
          <a:noFill/>
          <a:ln w="0">
            <a:noFill/>
          </a:ln>
        </p:spPr>
      </p:pic>
      <p:sp>
        <p:nvSpPr>
          <p:cNvPr id="282"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283" name="Google Shape;61;p6"/>
          <p:cNvGrpSpPr/>
          <p:nvPr/>
        </p:nvGrpSpPr>
        <p:grpSpPr>
          <a:xfrm>
            <a:off x="-535320" y="1546200"/>
            <a:ext cx="10214640" cy="3247200"/>
            <a:chOff x="-535320" y="1546200"/>
            <a:chExt cx="10214640" cy="3247200"/>
          </a:xfrm>
        </p:grpSpPr>
        <p:sp>
          <p:nvSpPr>
            <p:cNvPr id="284" name="Google Shape;62;p6"/>
            <p:cNvSpPr/>
            <p:nvPr/>
          </p:nvSpPr>
          <p:spPr>
            <a:xfrm>
              <a:off x="-535320" y="372096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5" name="Google Shape;63;p6"/>
            <p:cNvSpPr/>
            <p:nvPr/>
          </p:nvSpPr>
          <p:spPr>
            <a:xfrm>
              <a:off x="8608680" y="154620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286" name="Google Shape;64;p6"/>
          <p:cNvGrpSpPr/>
          <p:nvPr/>
        </p:nvGrpSpPr>
        <p:grpSpPr>
          <a:xfrm>
            <a:off x="379800" y="1017720"/>
            <a:ext cx="8366400" cy="2378520"/>
            <a:chOff x="379800" y="1017720"/>
            <a:chExt cx="8366400" cy="2378520"/>
          </a:xfrm>
        </p:grpSpPr>
        <p:sp>
          <p:nvSpPr>
            <p:cNvPr id="287" name="Google Shape;65;p6"/>
            <p:cNvSpPr/>
            <p:nvPr/>
          </p:nvSpPr>
          <p:spPr>
            <a:xfrm>
              <a:off x="8424000" y="1017720"/>
              <a:ext cx="322200" cy="322920"/>
            </a:xfrm>
            <a:custGeom>
              <a:avLst/>
              <a:gdLst>
                <a:gd name="textAreaLeft" fmla="*/ 0 w 322200"/>
                <a:gd name="textAreaRight" fmla="*/ 322560 w 322200"/>
                <a:gd name="textAreaTop" fmla="*/ 0 h 322920"/>
                <a:gd name="textAreaBottom" fmla="*/ 323280 h 32292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8" name="Google Shape;66;p6"/>
            <p:cNvSpPr/>
            <p:nvPr/>
          </p:nvSpPr>
          <p:spPr>
            <a:xfrm>
              <a:off x="379800" y="317880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ONE_COLUMN_TEXT">
    <p:bg>
      <p:bgPr>
        <a:solidFill>
          <a:schemeClr val="lt1"/>
        </a:solidFill>
        <a:effectLst/>
      </p:bgPr>
    </p:bg>
    <p:spTree>
      <p:nvGrpSpPr>
        <p:cNvPr id="1" name=""/>
        <p:cNvGrpSpPr/>
        <p:nvPr/>
      </p:nvGrpSpPr>
      <p:grpSpPr>
        <a:xfrm>
          <a:off x="0" y="0"/>
          <a:ext cx="0" cy="0"/>
          <a:chOff x="0" y="0"/>
          <a:chExt cx="0" cy="0"/>
        </a:xfrm>
      </p:grpSpPr>
      <p:pic>
        <p:nvPicPr>
          <p:cNvPr id="289" name="Google Shape;68;p7"/>
          <p:cNvPicPr/>
          <p:nvPr/>
        </p:nvPicPr>
        <p:blipFill>
          <a:blip r:embed="rId2">
            <a:alphaModFix amt="40000"/>
          </a:blip>
          <a:srcRect l="21987" t="21765" r="1198" b="1421"/>
          <a:stretch/>
        </p:blipFill>
        <p:spPr>
          <a:xfrm rot="10800000">
            <a:off x="360" y="0"/>
            <a:ext cx="9143640" cy="5143320"/>
          </a:xfrm>
          <a:prstGeom prst="rect">
            <a:avLst/>
          </a:prstGeom>
          <a:noFill/>
          <a:ln w="0">
            <a:noFill/>
          </a:ln>
        </p:spPr>
      </p:pic>
      <p:pic>
        <p:nvPicPr>
          <p:cNvPr id="290" name="Google Shape;69;p7"/>
          <p:cNvPicPr/>
          <p:nvPr/>
        </p:nvPicPr>
        <p:blipFill>
          <a:blip r:embed="rId3"/>
          <a:stretch/>
        </p:blipFill>
        <p:spPr>
          <a:xfrm>
            <a:off x="-203040" y="-324000"/>
            <a:ext cx="5085000" cy="5143320"/>
          </a:xfrm>
          <a:prstGeom prst="rect">
            <a:avLst/>
          </a:prstGeom>
          <a:noFill/>
          <a:ln w="0">
            <a:noFill/>
          </a:ln>
        </p:spPr>
      </p:pic>
      <p:sp>
        <p:nvSpPr>
          <p:cNvPr id="291" name="PlaceHolder 1"/>
          <p:cNvSpPr>
            <a:spLocks noGrp="1"/>
          </p:cNvSpPr>
          <p:nvPr>
            <p:ph type="title"/>
          </p:nvPr>
        </p:nvSpPr>
        <p:spPr>
          <a:xfrm>
            <a:off x="720000" y="444960"/>
            <a:ext cx="771048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292" name="Google Shape;72;p7"/>
          <p:cNvGrpSpPr/>
          <p:nvPr/>
        </p:nvGrpSpPr>
        <p:grpSpPr>
          <a:xfrm>
            <a:off x="255960" y="1017720"/>
            <a:ext cx="6389640" cy="3981600"/>
            <a:chOff x="255960" y="1017720"/>
            <a:chExt cx="6389640" cy="3981600"/>
          </a:xfrm>
        </p:grpSpPr>
        <p:sp>
          <p:nvSpPr>
            <p:cNvPr id="293" name="Google Shape;73;p7"/>
            <p:cNvSpPr/>
            <p:nvPr/>
          </p:nvSpPr>
          <p:spPr>
            <a:xfrm>
              <a:off x="6323400" y="4676400"/>
              <a:ext cx="322200" cy="322920"/>
            </a:xfrm>
            <a:custGeom>
              <a:avLst/>
              <a:gdLst>
                <a:gd name="textAreaLeft" fmla="*/ 0 w 322200"/>
                <a:gd name="textAreaRight" fmla="*/ 322560 w 322200"/>
                <a:gd name="textAreaTop" fmla="*/ 0 h 322920"/>
                <a:gd name="textAreaBottom" fmla="*/ 323280 h 32292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4" name="Google Shape;74;p7"/>
            <p:cNvSpPr/>
            <p:nvPr/>
          </p:nvSpPr>
          <p:spPr>
            <a:xfrm>
              <a:off x="255960" y="101772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295" name="Google Shape;75;p7"/>
          <p:cNvGrpSpPr/>
          <p:nvPr/>
        </p:nvGrpSpPr>
        <p:grpSpPr>
          <a:xfrm>
            <a:off x="177840" y="-533520"/>
            <a:ext cx="4932720" cy="6210000"/>
            <a:chOff x="177840" y="-533520"/>
            <a:chExt cx="4932720" cy="6210000"/>
          </a:xfrm>
        </p:grpSpPr>
        <p:sp>
          <p:nvSpPr>
            <p:cNvPr id="296" name="Google Shape;76;p7"/>
            <p:cNvSpPr/>
            <p:nvPr/>
          </p:nvSpPr>
          <p:spPr>
            <a:xfrm>
              <a:off x="177840" y="-53352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7" name="Google Shape;77;p7"/>
            <p:cNvSpPr/>
            <p:nvPr/>
          </p:nvSpPr>
          <p:spPr>
            <a:xfrm>
              <a:off x="4039920" y="46040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CAPTION_ONLY">
    <p:bg>
      <p:bgPr>
        <a:solidFill>
          <a:schemeClr val="lt1"/>
        </a:solidFill>
        <a:effectLst/>
      </p:bgPr>
    </p:bg>
    <p:spTree>
      <p:nvGrpSpPr>
        <p:cNvPr id="1" name=""/>
        <p:cNvGrpSpPr/>
        <p:nvPr/>
      </p:nvGrpSpPr>
      <p:grpSpPr>
        <a:xfrm>
          <a:off x="0" y="0"/>
          <a:ext cx="0" cy="0"/>
          <a:chOff x="0" y="0"/>
          <a:chExt cx="0" cy="0"/>
        </a:xfrm>
      </p:grpSpPr>
      <p:sp>
        <p:nvSpPr>
          <p:cNvPr id="318" name="PlaceHolder 1"/>
          <p:cNvSpPr>
            <a:spLocks noGrp="1"/>
          </p:cNvSpPr>
          <p:nvPr>
            <p:ph type="body"/>
          </p:nvPr>
        </p:nvSpPr>
        <p:spPr>
          <a:xfrm>
            <a:off x="0" y="-13680"/>
            <a:ext cx="9143640" cy="5157000"/>
          </a:xfrm>
          <a:prstGeom prst="rect">
            <a:avLst/>
          </a:prstGeom>
          <a:noFill/>
          <a:ln w="0">
            <a:noFill/>
          </a:ln>
        </p:spPr>
        <p:txBody>
          <a:bodyPr lIns="90000" tIns="45000" rIns="90000" bIns="45000" anchor="t">
            <a:normAutofit/>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sp>
        <p:nvSpPr>
          <p:cNvPr id="319" name="PlaceHolder 2"/>
          <p:cNvSpPr>
            <a:spLocks noGrp="1"/>
          </p:cNvSpPr>
          <p:nvPr>
            <p:ph type="title"/>
          </p:nvPr>
        </p:nvSpPr>
        <p:spPr>
          <a:xfrm>
            <a:off x="1369800" y="4122720"/>
            <a:ext cx="6404400" cy="480960"/>
          </a:xfrm>
          <a:prstGeom prst="rect">
            <a:avLst/>
          </a:prstGeom>
          <a:solidFill>
            <a:schemeClr val="lt1"/>
          </a:solidFill>
          <a:ln w="0">
            <a:noFill/>
          </a:ln>
        </p:spPr>
        <p:txBody>
          <a:bodyPr lIns="91440" tIns="91440" rIns="91440" bIns="91440" anchor="t">
            <a:noAutofit/>
          </a:bodyPr>
          <a:lstStyle/>
          <a:p>
            <a:pPr indent="0">
              <a:buNone/>
            </a:pPr>
            <a:r>
              <a:rPr lang="fr-FR" sz="2000" b="0" u="none" strike="noStrike">
                <a:solidFill>
                  <a:schemeClr val="dk1"/>
                </a:solidFill>
                <a:effectLst/>
                <a:uFillTx/>
                <a:latin typeface="Arial"/>
              </a:rPr>
              <a:t>Click to edit the title text format</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simple-light-2">
    <p:bg>
      <p:bgPr>
        <a:solidFill>
          <a:srgbClr val="0E2A47"/>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Default">
    <p:bg>
      <p:bgPr>
        <a:solidFill>
          <a:srgbClr val="0E2A47"/>
        </a:solidFill>
        <a:effectLst/>
      </p:bgPr>
    </p:bg>
    <p:spTree>
      <p:nvGrpSpPr>
        <p:cNvPr id="1" name=""/>
        <p:cNvGrpSpPr/>
        <p:nvPr/>
      </p:nvGrpSpPr>
      <p:grpSpPr>
        <a:xfrm>
          <a:off x="0" y="0"/>
          <a:ext cx="0" cy="0"/>
          <a:chOff x="0" y="0"/>
          <a:chExt cx="0" cy="0"/>
        </a:xfrm>
      </p:grpSpPr>
      <p:sp>
        <p:nvSpPr>
          <p:cNvPr id="320" name="PlaceHolder 1"/>
          <p:cNvSpPr>
            <a:spLocks noGrp="1"/>
          </p:cNvSpPr>
          <p:nvPr>
            <p:ph type="title"/>
          </p:nvPr>
        </p:nvSpPr>
        <p:spPr>
          <a:xfrm>
            <a:off x="723600" y="511200"/>
            <a:ext cx="7696800" cy="482040"/>
          </a:xfrm>
          <a:prstGeom prst="rect">
            <a:avLst/>
          </a:prstGeom>
          <a:noFill/>
          <a:ln w="0">
            <a:noFill/>
          </a:ln>
        </p:spPr>
        <p:txBody>
          <a:bodyPr lIns="91440" tIns="91440" rIns="91440" bIns="91440" anchor="t">
            <a:noAutofit/>
          </a:bodyPr>
          <a:lstStyle/>
          <a:p>
            <a:pPr indent="0">
              <a:buNone/>
            </a:pPr>
            <a:r>
              <a:rPr lang="fr-FR" sz="2400" b="0" u="none" strike="noStrike">
                <a:solidFill>
                  <a:schemeClr val="dk1"/>
                </a:solidFill>
                <a:effectLst/>
                <a:uFillTx/>
                <a:latin typeface="Arial"/>
              </a:rPr>
              <a:t>Click to edit the title text format</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theme" Target="../theme/theme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theme" Target="../theme/theme3.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10" name="Google Shape;9;p2"/>
          <p:cNvPicPr/>
          <p:nvPr/>
        </p:nvPicPr>
        <p:blipFill>
          <a:blip r:embed="rId3">
            <a:alphaModFix amt="40000"/>
          </a:blip>
          <a:stretch/>
        </p:blipFill>
        <p:spPr>
          <a:xfrm>
            <a:off x="0" y="0"/>
            <a:ext cx="9143640" cy="5143320"/>
          </a:xfrm>
          <a:prstGeom prst="rect">
            <a:avLst/>
          </a:prstGeom>
          <a:noFill/>
          <a:ln w="0">
            <a:noFill/>
          </a:ln>
        </p:spPr>
      </p:pic>
      <p:pic>
        <p:nvPicPr>
          <p:cNvPr id="11" name="Google Shape;10;p2"/>
          <p:cNvPicPr/>
          <p:nvPr/>
        </p:nvPicPr>
        <p:blipFill>
          <a:blip r:embed="rId4"/>
          <a:stretch/>
        </p:blipFill>
        <p:spPr>
          <a:xfrm>
            <a:off x="127080" y="-641520"/>
            <a:ext cx="5085000" cy="5143320"/>
          </a:xfrm>
          <a:prstGeom prst="rect">
            <a:avLst/>
          </a:prstGeom>
          <a:noFill/>
          <a:ln w="0">
            <a:noFill/>
          </a:ln>
        </p:spPr>
      </p:pic>
      <p:sp>
        <p:nvSpPr>
          <p:cNvPr id="2" name="PlaceHolder 1"/>
          <p:cNvSpPr>
            <a:spLocks noGrp="1"/>
          </p:cNvSpPr>
          <p:nvPr>
            <p:ph type="title"/>
          </p:nvPr>
        </p:nvSpPr>
        <p:spPr>
          <a:xfrm>
            <a:off x="1179360" y="1469880"/>
            <a:ext cx="6784920" cy="1649160"/>
          </a:xfrm>
          <a:prstGeom prst="rect">
            <a:avLst/>
          </a:prstGeom>
          <a:noFill/>
          <a:ln w="0">
            <a:noFill/>
          </a:ln>
        </p:spPr>
        <p:txBody>
          <a:bodyPr lIns="91440" tIns="91440" rIns="91440" bIns="91440" anchor="b">
            <a:noAutofit/>
          </a:bodyPr>
          <a:lstStyle/>
          <a:p>
            <a:pPr indent="0">
              <a:buNone/>
            </a:pPr>
            <a:r>
              <a:rPr lang="fr-FR" sz="4600" b="0" u="none" strike="noStrike">
                <a:solidFill>
                  <a:schemeClr val="dk1"/>
                </a:solidFill>
                <a:effectLst/>
                <a:uFillTx/>
                <a:latin typeface="Arial"/>
              </a:rPr>
              <a:t>Click to edit the title text format</a:t>
            </a:r>
          </a:p>
        </p:txBody>
      </p:sp>
      <p:grpSp>
        <p:nvGrpSpPr>
          <p:cNvPr id="3" name="Google Shape;13;p2"/>
          <p:cNvGrpSpPr/>
          <p:nvPr/>
        </p:nvGrpSpPr>
        <p:grpSpPr>
          <a:xfrm>
            <a:off x="177840" y="-533520"/>
            <a:ext cx="8788320" cy="6210000"/>
            <a:chOff x="177840" y="-533520"/>
            <a:chExt cx="8788320" cy="6210000"/>
          </a:xfrm>
        </p:grpSpPr>
        <p:grpSp>
          <p:nvGrpSpPr>
            <p:cNvPr id="4" name="Google Shape;14;p2"/>
            <p:cNvGrpSpPr/>
            <p:nvPr/>
          </p:nvGrpSpPr>
          <p:grpSpPr>
            <a:xfrm>
              <a:off x="177840" y="-533520"/>
              <a:ext cx="8788320" cy="6210000"/>
              <a:chOff x="177840" y="-533520"/>
              <a:chExt cx="8788320" cy="6210000"/>
            </a:xfrm>
          </p:grpSpPr>
          <p:sp>
            <p:nvSpPr>
              <p:cNvPr id="5" name="Google Shape;15;p2"/>
              <p:cNvSpPr/>
              <p:nvPr/>
            </p:nvSpPr>
            <p:spPr>
              <a:xfrm>
                <a:off x="7895520" y="-53352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 name="Google Shape;16;p2"/>
              <p:cNvSpPr/>
              <p:nvPr/>
            </p:nvSpPr>
            <p:spPr>
              <a:xfrm>
                <a:off x="7895520" y="46040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 name="Google Shape;17;p2"/>
              <p:cNvSpPr/>
              <p:nvPr/>
            </p:nvSpPr>
            <p:spPr>
              <a:xfrm>
                <a:off x="177840" y="460404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8" name="Google Shape;18;p2"/>
            <p:cNvSpPr/>
            <p:nvPr/>
          </p:nvSpPr>
          <p:spPr>
            <a:xfrm>
              <a:off x="177840" y="-533520"/>
              <a:ext cx="1070640" cy="1072440"/>
            </a:xfrm>
            <a:custGeom>
              <a:avLst/>
              <a:gdLst>
                <a:gd name="textAreaLeft" fmla="*/ 0 w 1070640"/>
                <a:gd name="textAreaRight" fmla="*/ 1071000 w 1070640"/>
                <a:gd name="textAreaTop" fmla="*/ 0 h 1072440"/>
                <a:gd name="textAreaBottom" fmla="*/ 1072800 h 1072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9" name="PlaceHolder 2"/>
          <p:cNvSpPr>
            <a:spLocks noGrp="1"/>
          </p:cNvSpPr>
          <p:nvPr>
            <p:ph type="body"/>
          </p:nvPr>
        </p:nvSpPr>
        <p:spPr>
          <a:xfrm>
            <a:off x="457200" y="1203480"/>
            <a:ext cx="8229240" cy="2982960"/>
          </a:xfrm>
          <a:prstGeom prst="rect">
            <a:avLst/>
          </a:prstGeom>
          <a:noFill/>
          <a:ln w="0">
            <a:noFill/>
          </a:ln>
        </p:spPr>
        <p:txBody>
          <a:bodyPr lIns="0" tIns="0" rIns="0" bIns="0" anchor="t">
            <a:normAutofit/>
          </a:bodyPr>
          <a:lstStyle/>
          <a:p>
            <a:pPr marL="432000" indent="-324000">
              <a:spcBef>
                <a:spcPts val="1417"/>
              </a:spcBef>
              <a:buClr>
                <a:srgbClr val="FFFFFF"/>
              </a:buClr>
              <a:buSzPct val="45000"/>
              <a:buFont typeface="Wingdings" charset="2"/>
              <a:buChar char=""/>
            </a:pPr>
            <a:r>
              <a:rPr lang="fr-FR" sz="14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4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4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4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Seventh Outline Level</a:t>
            </a:r>
          </a:p>
        </p:txBody>
      </p:sp>
    </p:spTree>
  </p:cSld>
  <p:clrMap bg1="lt1" tx1="dk1" bg2="dk2" tx2="lt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85" r:id="rId1"/>
    <p:sldLayoutId id="214748368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 name="PlaceHolder 1"/>
          <p:cNvSpPr>
            <a:spLocks noGrp="1"/>
          </p:cNvSpPr>
          <p:nvPr>
            <p:ph type="title"/>
          </p:nvPr>
        </p:nvSpPr>
        <p:spPr>
          <a:xfrm>
            <a:off x="1095480" y="1000980"/>
            <a:ext cx="6781320" cy="1647360"/>
          </a:xfrm>
          <a:prstGeom prst="rect">
            <a:avLst/>
          </a:prstGeom>
          <a:noFill/>
          <a:ln w="0">
            <a:noFill/>
          </a:ln>
        </p:spPr>
        <p:txBody>
          <a:bodyPr lIns="91440" tIns="91440" rIns="91440" bIns="91440" anchor="b">
            <a:normAutofit/>
          </a:bodyPr>
          <a:lstStyle/>
          <a:p>
            <a:pPr indent="0" algn="ctr">
              <a:lnSpc>
                <a:spcPct val="100000"/>
              </a:lnSpc>
              <a:buNone/>
              <a:tabLst>
                <a:tab pos="0" algn="l"/>
              </a:tabLst>
            </a:pPr>
            <a:r>
              <a:rPr lang="en-US" sz="6000" b="0" u="none" strike="noStrike" dirty="0">
                <a:solidFill>
                  <a:schemeClr val="dk1"/>
                </a:solidFill>
                <a:effectLst/>
                <a:uFillTx/>
                <a:latin typeface="Dela Gothic One"/>
                <a:ea typeface="Dela Gothic One"/>
              </a:rPr>
              <a:t>Behavior</a:t>
            </a:r>
            <a:r>
              <a:rPr lang="en-US" sz="4600" b="0" u="none" strike="noStrike" dirty="0">
                <a:solidFill>
                  <a:schemeClr val="dk1"/>
                </a:solidFill>
                <a:effectLst/>
                <a:uFillTx/>
                <a:latin typeface="Dela Gothic One"/>
                <a:ea typeface="Dela Gothic One"/>
              </a:rPr>
              <a:t> </a:t>
            </a:r>
            <a:r>
              <a:rPr lang="en-US" sz="6000" b="0" u="none" strike="noStrike" dirty="0">
                <a:solidFill>
                  <a:schemeClr val="dk1"/>
                </a:solidFill>
                <a:effectLst/>
                <a:uFillTx/>
                <a:latin typeface="Dela Gothic One"/>
                <a:ea typeface="Dela Gothic One"/>
              </a:rPr>
              <a:t>Therapy</a:t>
            </a:r>
            <a:endParaRPr lang="fr-FR" sz="6000" b="0" u="none" strike="noStrike" dirty="0">
              <a:solidFill>
                <a:schemeClr val="dk1"/>
              </a:solidFill>
              <a:effectLst/>
              <a:uFillTx/>
              <a:latin typeface="Arial"/>
            </a:endParaRPr>
          </a:p>
        </p:txBody>
      </p:sp>
      <p:sp>
        <p:nvSpPr>
          <p:cNvPr id="322" name="PlaceHolder 2"/>
          <p:cNvSpPr>
            <a:spLocks noGrp="1"/>
          </p:cNvSpPr>
          <p:nvPr>
            <p:ph type="subTitle"/>
          </p:nvPr>
        </p:nvSpPr>
        <p:spPr>
          <a:xfrm>
            <a:off x="2090520" y="2721959"/>
            <a:ext cx="4524120" cy="1749301"/>
          </a:xfrm>
          <a:prstGeom prst="rect">
            <a:avLst/>
          </a:prstGeom>
          <a:noFill/>
          <a:ln w="0">
            <a:noFill/>
          </a:ln>
        </p:spPr>
        <p:txBody>
          <a:bodyPr lIns="91440" tIns="91440" rIns="91440" bIns="91440" anchor="t">
            <a:normAutofit/>
          </a:bodyPr>
          <a:lstStyle/>
          <a:p>
            <a:pPr indent="0" algn="ctr">
              <a:lnSpc>
                <a:spcPct val="100000"/>
              </a:lnSpc>
              <a:buNone/>
              <a:tabLst>
                <a:tab pos="0" algn="l"/>
              </a:tabLst>
            </a:pPr>
            <a:r>
              <a:rPr lang="en-US" sz="2400" b="0" u="none" strike="noStrike" dirty="0">
                <a:solidFill>
                  <a:schemeClr val="accent2"/>
                </a:solidFill>
                <a:effectLst/>
                <a:uFillTx/>
                <a:latin typeface="Montserrat Medium"/>
                <a:ea typeface="Montserrat Medium"/>
              </a:rPr>
              <a:t>Understanding Behavior Change</a:t>
            </a:r>
          </a:p>
          <a:p>
            <a:pPr indent="0" algn="ctr">
              <a:lnSpc>
                <a:spcPct val="100000"/>
              </a:lnSpc>
              <a:buNone/>
              <a:tabLst>
                <a:tab pos="0" algn="l"/>
              </a:tabLst>
            </a:pPr>
            <a:endParaRPr lang="en-US" sz="1600" dirty="0">
              <a:solidFill>
                <a:schemeClr val="accent2"/>
              </a:solidFill>
              <a:latin typeface="Montserrat Medium"/>
              <a:ea typeface="Montserrat Medium"/>
            </a:endParaRPr>
          </a:p>
          <a:p>
            <a:pPr indent="0" algn="r">
              <a:lnSpc>
                <a:spcPct val="100000"/>
              </a:lnSpc>
              <a:buNone/>
              <a:tabLst>
                <a:tab pos="0" algn="l"/>
              </a:tabLst>
            </a:pPr>
            <a:endParaRPr lang="en-US" sz="1600" b="0" u="none" strike="noStrike" dirty="0">
              <a:solidFill>
                <a:schemeClr val="accent2"/>
              </a:solidFill>
              <a:effectLst/>
              <a:uFillTx/>
              <a:latin typeface="Montserrat Medium"/>
              <a:ea typeface="Montserrat Medium"/>
            </a:endParaRPr>
          </a:p>
          <a:p>
            <a:pPr indent="0" algn="ctr">
              <a:lnSpc>
                <a:spcPct val="100000"/>
              </a:lnSpc>
              <a:buNone/>
              <a:tabLst>
                <a:tab pos="0" algn="l"/>
              </a:tabLst>
            </a:pPr>
            <a:endParaRPr lang="en-US" sz="1600" dirty="0">
              <a:solidFill>
                <a:schemeClr val="accent2"/>
              </a:solidFill>
              <a:latin typeface="Montserrat Medium"/>
            </a:endParaRPr>
          </a:p>
          <a:p>
            <a:pPr indent="0" algn="ctr">
              <a:lnSpc>
                <a:spcPct val="100000"/>
              </a:lnSpc>
              <a:buNone/>
              <a:tabLst>
                <a:tab pos="0" algn="l"/>
              </a:tabLst>
            </a:pPr>
            <a:endParaRPr lang="en-US" sz="1600" b="0" u="none" strike="noStrike" dirty="0">
              <a:solidFill>
                <a:srgbClr val="FFFFFF"/>
              </a:solidFill>
              <a:effectLst/>
              <a:uFillTx/>
              <a:latin typeface="OpenSymbol"/>
            </a:endParaRPr>
          </a:p>
        </p:txBody>
      </p:sp>
      <p:sp>
        <p:nvSpPr>
          <p:cNvPr id="323" name="Google Shape;431;p37"/>
          <p:cNvSpPr/>
          <p:nvPr/>
        </p:nvSpPr>
        <p:spPr>
          <a:xfrm>
            <a:off x="7554600" y="1663200"/>
            <a:ext cx="322200" cy="322920"/>
          </a:xfrm>
          <a:custGeom>
            <a:avLst/>
            <a:gdLst>
              <a:gd name="textAreaLeft" fmla="*/ 0 w 322200"/>
              <a:gd name="textAreaRight" fmla="*/ 322560 w 322200"/>
              <a:gd name="textAreaTop" fmla="*/ 0 h 322920"/>
              <a:gd name="textAreaBottom" fmla="*/ 323280 h 32292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4" name="Google Shape;432;p37"/>
          <p:cNvSpPr/>
          <p:nvPr/>
        </p:nvSpPr>
        <p:spPr>
          <a:xfrm>
            <a:off x="6836400" y="319788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5" name="Google Shape;433;p37"/>
          <p:cNvSpPr/>
          <p:nvPr/>
        </p:nvSpPr>
        <p:spPr>
          <a:xfrm>
            <a:off x="1468440" y="151200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Google Shape;656;p54"/>
          <p:cNvSpPr/>
          <p:nvPr/>
        </p:nvSpPr>
        <p:spPr>
          <a:xfrm>
            <a:off x="5782929" y="535650"/>
            <a:ext cx="2760120" cy="2758320"/>
          </a:xfrm>
          <a:prstGeom prst="ellipse">
            <a:avLst/>
          </a:prstGeom>
          <a:blipFill rotWithShape="0">
            <a:blip r:embed="rId2"/>
            <a:srcRect/>
            <a:stretch/>
          </a:blipFill>
          <a:ln w="19050">
            <a:solidFill>
              <a:srgbClr val="F3FF36"/>
            </a:solidFill>
            <a:round/>
          </a:ln>
          <a:effectLst>
            <a:outerShdw blurRad="214200" dist="152065" dir="2579124" algn="bl" rotWithShape="0">
              <a:schemeClr val="dk1">
                <a:alpha val="79000"/>
              </a:scheme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OpenSymbol"/>
            </a:endParaRPr>
          </a:p>
        </p:txBody>
      </p:sp>
      <p:sp>
        <p:nvSpPr>
          <p:cNvPr id="327" name="PlaceHolder 1"/>
          <p:cNvSpPr>
            <a:spLocks noGrp="1"/>
          </p:cNvSpPr>
          <p:nvPr>
            <p:ph type="title"/>
          </p:nvPr>
        </p:nvSpPr>
        <p:spPr>
          <a:xfrm>
            <a:off x="600951" y="409159"/>
            <a:ext cx="4819320" cy="877475"/>
          </a:xfrm>
          <a:prstGeom prst="rect">
            <a:avLst/>
          </a:prstGeom>
          <a:noFill/>
          <a:ln w="0">
            <a:noFill/>
          </a:ln>
        </p:spPr>
        <p:txBody>
          <a:bodyPr lIns="91440" tIns="91440" rIns="91440" bIns="91440" anchor="b">
            <a:normAutofit/>
          </a:bodyPr>
          <a:lstStyle/>
          <a:p>
            <a:pPr indent="0">
              <a:lnSpc>
                <a:spcPct val="100000"/>
              </a:lnSpc>
              <a:buNone/>
              <a:tabLst>
                <a:tab pos="0" algn="l"/>
              </a:tabLst>
            </a:pPr>
            <a:r>
              <a:rPr lang="en-US" sz="3000" b="0" u="none" strike="noStrike" dirty="0">
                <a:solidFill>
                  <a:schemeClr val="dk1"/>
                </a:solidFill>
                <a:effectLst/>
                <a:uFillTx/>
                <a:latin typeface="Dela Gothic One"/>
                <a:ea typeface="Dela Gothic One"/>
              </a:rPr>
              <a:t>Introduction</a:t>
            </a:r>
            <a:endParaRPr lang="fr-FR" sz="3000" b="0" u="none" strike="noStrike" dirty="0">
              <a:solidFill>
                <a:schemeClr val="dk1"/>
              </a:solidFill>
              <a:effectLst/>
              <a:uFillTx/>
              <a:latin typeface="Arial"/>
            </a:endParaRPr>
          </a:p>
        </p:txBody>
      </p:sp>
      <p:sp>
        <p:nvSpPr>
          <p:cNvPr id="328" name="PlaceHolder 2"/>
          <p:cNvSpPr>
            <a:spLocks noGrp="1"/>
          </p:cNvSpPr>
          <p:nvPr>
            <p:ph type="subTitle"/>
          </p:nvPr>
        </p:nvSpPr>
        <p:spPr>
          <a:xfrm>
            <a:off x="657596" y="1174370"/>
            <a:ext cx="4819320" cy="2361850"/>
          </a:xfrm>
          <a:prstGeom prst="rect">
            <a:avLst/>
          </a:prstGeom>
          <a:noFill/>
          <a:ln w="0">
            <a:noFill/>
          </a:ln>
        </p:spPr>
        <p:txBody>
          <a:bodyPr lIns="91440" tIns="91440" rIns="91440" bIns="91440" anchor="t">
            <a:normAutofit fontScale="25000" lnSpcReduction="20000"/>
          </a:bodyPr>
          <a:lstStyle/>
          <a:p>
            <a:pPr algn="just">
              <a:lnSpc>
                <a:spcPct val="120000"/>
              </a:lnSpc>
            </a:pPr>
            <a:endParaRPr lang="en-US" sz="4800" dirty="0">
              <a:solidFill>
                <a:schemeClr val="accent2"/>
              </a:solidFill>
              <a:latin typeface="Montserrat Medium" panose="00000600000000000000" pitchFamily="2" charset="0"/>
            </a:endParaRPr>
          </a:p>
          <a:p>
            <a:pPr algn="just">
              <a:lnSpc>
                <a:spcPct val="120000"/>
              </a:lnSpc>
            </a:pPr>
            <a:br>
              <a:rPr lang="en-US" sz="4800" dirty="0">
                <a:solidFill>
                  <a:schemeClr val="accent2"/>
                </a:solidFill>
                <a:latin typeface="Montserrat Medium" panose="00000600000000000000" pitchFamily="2" charset="0"/>
              </a:rPr>
            </a:br>
            <a:endParaRPr lang="en-US" sz="4800" dirty="0">
              <a:solidFill>
                <a:schemeClr val="accent2"/>
              </a:solidFill>
              <a:latin typeface="Montserrat Medium" panose="00000600000000000000" pitchFamily="2" charset="0"/>
            </a:endParaRPr>
          </a:p>
          <a:p>
            <a:pPr algn="just">
              <a:lnSpc>
                <a:spcPct val="120000"/>
              </a:lnSpc>
            </a:pPr>
            <a:r>
              <a:rPr lang="en-US" sz="4800" dirty="0">
                <a:solidFill>
                  <a:schemeClr val="accent2"/>
                </a:solidFill>
                <a:latin typeface="Montserrat Medium" panose="00000600000000000000" pitchFamily="2" charset="0"/>
              </a:rPr>
              <a:t>There was a student who once got laughed at during a presentation. After that, every time they had to speak in class… they started feeling anxious.</a:t>
            </a:r>
          </a:p>
          <a:p>
            <a:pPr algn="just">
              <a:lnSpc>
                <a:spcPct val="120000"/>
              </a:lnSpc>
            </a:pPr>
            <a:r>
              <a:rPr lang="en-US" sz="4800" dirty="0">
                <a:solidFill>
                  <a:schemeClr val="accent2"/>
                </a:solidFill>
                <a:latin typeface="Montserrat Medium" panose="00000600000000000000" pitchFamily="2" charset="0"/>
              </a:rPr>
              <a:t>Even before speaking — just standing there — their heart would race. Nothing actually happened again… but the fear stayed.”</a:t>
            </a:r>
          </a:p>
          <a:p>
            <a:pPr algn="just">
              <a:lnSpc>
                <a:spcPct val="120000"/>
              </a:lnSpc>
            </a:pPr>
            <a:br>
              <a:rPr lang="en-US" sz="4800" dirty="0">
                <a:solidFill>
                  <a:schemeClr val="accent2"/>
                </a:solidFill>
                <a:latin typeface="Montserrat Medium" panose="00000600000000000000" pitchFamily="2" charset="0"/>
              </a:rPr>
            </a:br>
            <a:endParaRPr lang="en-US" sz="4800" dirty="0">
              <a:solidFill>
                <a:schemeClr val="accent2"/>
              </a:solidFill>
              <a:latin typeface="Montserrat Medium" panose="00000600000000000000" pitchFamily="2" charset="0"/>
            </a:endParaRPr>
          </a:p>
          <a:p>
            <a:pPr algn="just">
              <a:lnSpc>
                <a:spcPct val="120000"/>
              </a:lnSpc>
            </a:pPr>
            <a:endParaRPr lang="en-US" sz="4800" dirty="0">
              <a:solidFill>
                <a:schemeClr val="accent2"/>
              </a:solidFill>
              <a:latin typeface="Montserrat Medium" panose="00000600000000000000" pitchFamily="2" charset="0"/>
            </a:endParaRPr>
          </a:p>
          <a:p>
            <a:pPr algn="just">
              <a:lnSpc>
                <a:spcPct val="120000"/>
              </a:lnSpc>
            </a:pPr>
            <a:br>
              <a:rPr lang="en-US" sz="4800" dirty="0">
                <a:solidFill>
                  <a:schemeClr val="accent2"/>
                </a:solidFill>
                <a:latin typeface="Montserrat Medium" panose="00000600000000000000" pitchFamily="2" charset="0"/>
              </a:rPr>
            </a:br>
            <a:endParaRPr lang="en-US" sz="4800" dirty="0">
              <a:solidFill>
                <a:schemeClr val="accent2"/>
              </a:solidFill>
              <a:latin typeface="Montserrat Medium" panose="00000600000000000000" pitchFamily="2" charset="0"/>
            </a:endParaRPr>
          </a:p>
          <a:p>
            <a:pPr algn="ctr">
              <a:lnSpc>
                <a:spcPct val="120000"/>
              </a:lnSpc>
            </a:pPr>
            <a:r>
              <a:rPr lang="en-US" sz="5600" dirty="0">
                <a:solidFill>
                  <a:schemeClr val="accent2"/>
                </a:solidFill>
                <a:latin typeface="Montserrat Medium" panose="00000600000000000000" pitchFamily="2" charset="0"/>
              </a:rPr>
              <a:t>“Have you ever experienced something like that?”</a:t>
            </a:r>
          </a:p>
          <a:p>
            <a:pPr>
              <a:lnSpc>
                <a:spcPct val="120000"/>
              </a:lnSpc>
            </a:pPr>
            <a:br>
              <a:rPr lang="en-US" sz="1200" dirty="0">
                <a:solidFill>
                  <a:schemeClr val="accent2"/>
                </a:solidFill>
                <a:latin typeface="Montserrat Medium" panose="00000600000000000000" pitchFamily="2" charset="0"/>
              </a:rPr>
            </a:br>
            <a:endParaRPr lang="en-US" sz="1200" b="0" u="none" strike="noStrike" dirty="0">
              <a:solidFill>
                <a:schemeClr val="accent2"/>
              </a:solidFill>
              <a:effectLst/>
              <a:uFillTx/>
              <a:latin typeface="Montserrat Medium" panose="00000600000000000000" pitchFamily="2" charset="0"/>
              <a:ea typeface="Montserrat Medium"/>
            </a:endParaRPr>
          </a:p>
          <a:p>
            <a:pPr indent="0">
              <a:lnSpc>
                <a:spcPct val="120000"/>
              </a:lnSpc>
              <a:buNone/>
              <a:tabLst>
                <a:tab pos="0" algn="l"/>
              </a:tabLst>
            </a:pPr>
            <a:endParaRPr lang="en-US" sz="1200" b="0" u="none" strike="noStrike" dirty="0">
              <a:solidFill>
                <a:srgbClr val="FFFFFF"/>
              </a:solidFill>
              <a:effectLst/>
              <a:uFillTx/>
              <a:latin typeface="Montserrat Medium" panose="00000600000000000000" pitchFamily="2" charset="0"/>
            </a:endParaRPr>
          </a:p>
          <a:p>
            <a:pPr indent="0">
              <a:lnSpc>
                <a:spcPct val="150000"/>
              </a:lnSpc>
              <a:buNone/>
              <a:tabLst>
                <a:tab pos="0" algn="l"/>
              </a:tabLst>
            </a:pPr>
            <a:endParaRPr lang="en-US" sz="1200" b="0" u="none" strike="noStrike" dirty="0">
              <a:solidFill>
                <a:srgbClr val="FFFFFF"/>
              </a:solidFill>
              <a:effectLst/>
              <a:uFillTx/>
              <a:latin typeface="OpenSymbol"/>
            </a:endParaRPr>
          </a:p>
        </p:txBody>
      </p:sp>
      <p:pic>
        <p:nvPicPr>
          <p:cNvPr id="5" name="Picture 4">
            <a:extLst>
              <a:ext uri="{FF2B5EF4-FFF2-40B4-BE49-F238E27FC236}">
                <a16:creationId xmlns:a16="http://schemas.microsoft.com/office/drawing/2014/main" id="{35844300-C629-52C3-F4E0-3C70F34442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93944" y="445765"/>
            <a:ext cx="2938089" cy="293808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Rectangle 328"/>
          <p:cNvSpPr/>
          <p:nvPr/>
        </p:nvSpPr>
        <p:spPr>
          <a:xfrm>
            <a:off x="5048280" y="476280"/>
            <a:ext cx="2285640" cy="95220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defTabSz="914400">
              <a:lnSpc>
                <a:spcPct val="100000"/>
              </a:lnSpc>
              <a:tabLst>
                <a:tab pos="0" algn="l"/>
              </a:tabLst>
            </a:pPr>
            <a:r>
              <a:rPr lang="en-US" sz="5000" b="1" u="none" strike="noStrike">
                <a:solidFill>
                  <a:schemeClr val="dk1"/>
                </a:solidFill>
                <a:effectLst/>
                <a:uFillTx/>
                <a:latin typeface="Calibri"/>
              </a:rPr>
              <a:t>01</a:t>
            </a:r>
            <a:endParaRPr lang="en-US" sz="5000" b="0" u="none" strike="noStrike">
              <a:solidFill>
                <a:srgbClr val="FFFFFF"/>
              </a:solidFill>
              <a:effectLst/>
              <a:uFillTx/>
              <a:latin typeface="OpenSymbol"/>
            </a:endParaRPr>
          </a:p>
        </p:txBody>
      </p:sp>
      <p:sp>
        <p:nvSpPr>
          <p:cNvPr id="330" name="Rectangle 329"/>
          <p:cNvSpPr/>
          <p:nvPr/>
        </p:nvSpPr>
        <p:spPr>
          <a:xfrm>
            <a:off x="5048280" y="1428840"/>
            <a:ext cx="3619080" cy="142848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defTabSz="914400">
              <a:lnSpc>
                <a:spcPct val="100000"/>
              </a:lnSpc>
              <a:tabLst>
                <a:tab pos="0" algn="l"/>
              </a:tabLst>
            </a:pPr>
            <a:r>
              <a:rPr lang="en-US" sz="4000" b="0" u="none" strike="noStrike" dirty="0">
                <a:solidFill>
                  <a:schemeClr val="dk1"/>
                </a:solidFill>
                <a:effectLst/>
                <a:uFillTx/>
                <a:latin typeface="Dela Gothic One"/>
              </a:rPr>
              <a:t>Behavior Therapy Basics</a:t>
            </a:r>
            <a:endParaRPr lang="en-US" sz="4000" b="0" u="none" strike="noStrike" dirty="0">
              <a:solidFill>
                <a:srgbClr val="FFFFFF"/>
              </a:solidFill>
              <a:effectLst/>
              <a:uFillTx/>
              <a:latin typeface="OpenSymbol"/>
            </a:endParaRPr>
          </a:p>
        </p:txBody>
      </p:sp>
      <p:pic>
        <p:nvPicPr>
          <p:cNvPr id="331" name="image69a92fe89b7a0" descr="image69a92fe89b7a3"/>
          <p:cNvPicPr/>
          <p:nvPr/>
        </p:nvPicPr>
        <p:blipFill>
          <a:blip r:embed="rId2"/>
          <a:stretch/>
        </p:blipFill>
        <p:spPr>
          <a:xfrm>
            <a:off x="0" y="0"/>
            <a:ext cx="4571640" cy="5143320"/>
          </a:xfrm>
          <a:prstGeom prst="rect">
            <a:avLst/>
          </a:prstGeom>
          <a:noFill/>
          <a:ln w="0">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Rectangle 331"/>
          <p:cNvSpPr/>
          <p:nvPr/>
        </p:nvSpPr>
        <p:spPr>
          <a:xfrm>
            <a:off x="476280" y="476280"/>
            <a:ext cx="8191080" cy="95220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defTabSz="914400">
              <a:lnSpc>
                <a:spcPct val="100000"/>
              </a:lnSpc>
              <a:tabLst>
                <a:tab pos="0" algn="l"/>
              </a:tabLst>
            </a:pPr>
            <a:r>
              <a:rPr lang="en-US" sz="3000" b="0" u="none" strike="noStrike">
                <a:solidFill>
                  <a:schemeClr val="dk1"/>
                </a:solidFill>
                <a:effectLst/>
                <a:uFillTx/>
                <a:latin typeface="Dela Gothic One"/>
              </a:rPr>
              <a:t>What is Behavior Therapy?</a:t>
            </a:r>
            <a:endParaRPr lang="en-US" sz="3000" b="0" u="none" strike="noStrike">
              <a:solidFill>
                <a:srgbClr val="FFFFFF"/>
              </a:solidFill>
              <a:effectLst/>
              <a:uFillTx/>
              <a:latin typeface="OpenSymbol"/>
            </a:endParaRPr>
          </a:p>
        </p:txBody>
      </p:sp>
      <p:sp>
        <p:nvSpPr>
          <p:cNvPr id="333" name="Rectangle 332"/>
          <p:cNvSpPr/>
          <p:nvPr/>
        </p:nvSpPr>
        <p:spPr>
          <a:xfrm>
            <a:off x="476280" y="1905120"/>
            <a:ext cx="8191080" cy="276192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gn="ctr" defTabSz="914400">
              <a:lnSpc>
                <a:spcPct val="150000"/>
              </a:lnSpc>
              <a:tabLst>
                <a:tab pos="0" algn="l"/>
              </a:tabLst>
            </a:pPr>
            <a:r>
              <a:rPr lang="en-US" sz="1200" b="0" u="none" strike="noStrike" dirty="0">
                <a:solidFill>
                  <a:schemeClr val="hlink"/>
                </a:solidFill>
                <a:effectLst/>
                <a:uFillTx/>
                <a:latin typeface="Montserrat Medium"/>
              </a:rPr>
              <a:t>Behavior Therapy focuses on modifying </a:t>
            </a:r>
            <a:r>
              <a:rPr lang="en-US" sz="1200" b="0" i="1" u="none" strike="noStrike" dirty="0">
                <a:solidFill>
                  <a:schemeClr val="hlink"/>
                </a:solidFill>
                <a:effectLst/>
                <a:uFillTx/>
                <a:latin typeface="Montserrat Medium"/>
              </a:rPr>
              <a:t>observable behaviors</a:t>
            </a:r>
            <a:r>
              <a:rPr lang="en-US" sz="1200" b="0" u="none" strike="noStrike" dirty="0">
                <a:solidFill>
                  <a:schemeClr val="hlink"/>
                </a:solidFill>
                <a:effectLst/>
                <a:uFillTx/>
                <a:latin typeface="Montserrat Medium"/>
              </a:rPr>
              <a:t> rather than thoughts or feelings. It works by using learning principles to help people change habits, reduce fears, or build new skills. The main idea is that behavior can be learned and unlearned through specific techniques tailored to individual needs.</a:t>
            </a:r>
            <a:endParaRPr lang="en-US" sz="1200" b="0" u="none" strike="noStrike" dirty="0">
              <a:solidFill>
                <a:srgbClr val="FFFFFF"/>
              </a:solidFill>
              <a:effectLst/>
              <a:uFillTx/>
              <a:latin typeface="OpenSymbo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PlaceHolder 1"/>
          <p:cNvSpPr>
            <a:spLocks noGrp="1"/>
          </p:cNvSpPr>
          <p:nvPr>
            <p:ph type="title"/>
          </p:nvPr>
        </p:nvSpPr>
        <p:spPr>
          <a:xfrm>
            <a:off x="714240" y="790560"/>
            <a:ext cx="5362200" cy="1618920"/>
          </a:xfrm>
          <a:prstGeom prst="rect">
            <a:avLst/>
          </a:prstGeom>
          <a:noFill/>
          <a:ln w="0">
            <a:noFill/>
          </a:ln>
        </p:spPr>
        <p:txBody>
          <a:bodyPr lIns="91440" tIns="91440" rIns="91440" bIns="91440" anchor="b">
            <a:normAutofit/>
          </a:bodyPr>
          <a:lstStyle/>
          <a:p>
            <a:pPr indent="0">
              <a:lnSpc>
                <a:spcPct val="100000"/>
              </a:lnSpc>
              <a:buNone/>
              <a:tabLst>
                <a:tab pos="0" algn="l"/>
              </a:tabLst>
            </a:pPr>
            <a:r>
              <a:rPr lang="en-US" sz="4000" b="0" u="none" strike="noStrike">
                <a:solidFill>
                  <a:schemeClr val="dk1"/>
                </a:solidFill>
                <a:effectLst/>
                <a:uFillTx/>
                <a:latin typeface="Dela Gothic One"/>
                <a:ea typeface="Dela Gothic One"/>
              </a:rPr>
              <a:t>Real-life Examples of Behavior Change</a:t>
            </a:r>
            <a:endParaRPr lang="fr-FR" sz="4000" b="0" u="none" strike="noStrike">
              <a:solidFill>
                <a:schemeClr val="dk1"/>
              </a:solidFill>
              <a:effectLst/>
              <a:uFillTx/>
              <a:latin typeface="Arial"/>
            </a:endParaRPr>
          </a:p>
        </p:txBody>
      </p:sp>
      <p:sp>
        <p:nvSpPr>
          <p:cNvPr id="335" name="PlaceHolder 2"/>
          <p:cNvSpPr>
            <a:spLocks noGrp="1"/>
          </p:cNvSpPr>
          <p:nvPr>
            <p:ph type="subTitle"/>
          </p:nvPr>
        </p:nvSpPr>
        <p:spPr>
          <a:xfrm>
            <a:off x="714240" y="2409840"/>
            <a:ext cx="5362200" cy="2028600"/>
          </a:xfrm>
          <a:prstGeom prst="rect">
            <a:avLst/>
          </a:prstGeom>
          <a:noFill/>
          <a:ln w="0">
            <a:noFill/>
          </a:ln>
        </p:spPr>
        <p:txBody>
          <a:bodyPr lIns="91440" tIns="91440" rIns="91440" bIns="91440" anchor="t">
            <a:normAutofit fontScale="85000" lnSpcReduction="10000"/>
          </a:bodyPr>
          <a:lstStyle/>
          <a:p>
            <a:pPr indent="0">
              <a:lnSpc>
                <a:spcPct val="150000"/>
              </a:lnSpc>
              <a:buNone/>
              <a:tabLst>
                <a:tab pos="0" algn="l"/>
              </a:tabLst>
            </a:pPr>
            <a:r>
              <a:rPr lang="en-US" sz="1600" b="0" u="none" strike="noStrike" dirty="0">
                <a:solidFill>
                  <a:schemeClr val="accent2"/>
                </a:solidFill>
                <a:effectLst/>
                <a:uFillTx/>
                <a:latin typeface="Montserrat Medium"/>
                <a:ea typeface="Montserrat Medium"/>
              </a:rPr>
              <a:t>Imagine someone overcoming a fear of dogs by gradually spending time with gentle pets, or a student improving focus by rewarding study sessions. These examples show how Behavior Therapy applies practical steps to change daily actions effectively and confidently, leading to long-lasting improvements.</a:t>
            </a:r>
            <a:endParaRPr lang="en-US" sz="1600" b="0" u="none" strike="noStrike" dirty="0">
              <a:solidFill>
                <a:srgbClr val="FFFFFF"/>
              </a:solidFill>
              <a:effectLst/>
              <a:uFillTx/>
              <a:latin typeface="OpenSymbol"/>
            </a:endParaRPr>
          </a:p>
        </p:txBody>
      </p:sp>
      <p:grpSp>
        <p:nvGrpSpPr>
          <p:cNvPr id="336" name="Google Shape;486;p42"/>
          <p:cNvGrpSpPr/>
          <p:nvPr/>
        </p:nvGrpSpPr>
        <p:grpSpPr>
          <a:xfrm>
            <a:off x="5963040" y="1715040"/>
            <a:ext cx="788760" cy="802440"/>
            <a:chOff x="5963040" y="1715040"/>
            <a:chExt cx="788760" cy="802440"/>
          </a:xfrm>
        </p:grpSpPr>
        <p:sp>
          <p:nvSpPr>
            <p:cNvPr id="337" name="Google Shape;487;p42"/>
            <p:cNvSpPr/>
            <p:nvPr/>
          </p:nvSpPr>
          <p:spPr>
            <a:xfrm>
              <a:off x="6429600" y="2194560"/>
              <a:ext cx="322200" cy="322920"/>
            </a:xfrm>
            <a:custGeom>
              <a:avLst/>
              <a:gdLst>
                <a:gd name="textAreaLeft" fmla="*/ 0 w 322200"/>
                <a:gd name="textAreaRight" fmla="*/ 322560 w 322200"/>
                <a:gd name="textAreaTop" fmla="*/ 0 h 322920"/>
                <a:gd name="textAreaBottom" fmla="*/ 323280 h 32292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8" name="Google Shape;488;p42"/>
            <p:cNvSpPr/>
            <p:nvPr/>
          </p:nvSpPr>
          <p:spPr>
            <a:xfrm>
              <a:off x="5963040" y="171504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Rectangle 338"/>
          <p:cNvSpPr/>
          <p:nvPr/>
        </p:nvSpPr>
        <p:spPr>
          <a:xfrm>
            <a:off x="5048280" y="476280"/>
            <a:ext cx="3619080" cy="952200"/>
          </a:xfrm>
          <a:prstGeom prst="rect">
            <a:avLst/>
          </a:prstGeom>
          <a:noFill/>
          <a:ln w="0">
            <a:noFill/>
          </a:ln>
        </p:spPr>
        <p:style>
          <a:lnRef idx="0">
            <a:scrgbClr r="0" g="0" b="0"/>
          </a:lnRef>
          <a:fillRef idx="0">
            <a:scrgbClr r="0" g="0" b="0"/>
          </a:fillRef>
          <a:effectRef idx="0">
            <a:scrgbClr r="0" g="0" b="0"/>
          </a:effectRef>
          <a:fontRef idx="minor"/>
        </p:style>
        <p:txBody>
          <a:bodyPr anchor="t">
            <a:normAutofit lnSpcReduction="9999"/>
          </a:bodyPr>
          <a:lstStyle/>
          <a:p>
            <a:pPr defTabSz="914400">
              <a:lnSpc>
                <a:spcPct val="100000"/>
              </a:lnSpc>
              <a:tabLst>
                <a:tab pos="0" algn="l"/>
              </a:tabLst>
            </a:pPr>
            <a:r>
              <a:rPr lang="en-US" sz="3000" b="0" u="none" strike="noStrike">
                <a:solidFill>
                  <a:schemeClr val="dk1"/>
                </a:solidFill>
                <a:effectLst/>
                <a:uFillTx/>
                <a:latin typeface="Dela Gothic One"/>
              </a:rPr>
              <a:t>Visualizing Behavior Therapy</a:t>
            </a:r>
            <a:endParaRPr lang="en-US" sz="3000" b="0" u="none" strike="noStrike">
              <a:solidFill>
                <a:srgbClr val="FFFFFF"/>
              </a:solidFill>
              <a:effectLst/>
              <a:uFillTx/>
              <a:latin typeface="OpenSymbol"/>
            </a:endParaRPr>
          </a:p>
        </p:txBody>
      </p:sp>
      <p:sp>
        <p:nvSpPr>
          <p:cNvPr id="340" name="Rectangle 339"/>
          <p:cNvSpPr/>
          <p:nvPr/>
        </p:nvSpPr>
        <p:spPr>
          <a:xfrm>
            <a:off x="5048280" y="1905120"/>
            <a:ext cx="3619080" cy="276192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gn="ctr" defTabSz="914400">
              <a:lnSpc>
                <a:spcPct val="150000"/>
              </a:lnSpc>
              <a:tabLst>
                <a:tab pos="0" algn="l"/>
              </a:tabLst>
            </a:pPr>
            <a:r>
              <a:rPr lang="en-US" sz="1200" b="0" u="none" strike="noStrike">
                <a:solidFill>
                  <a:schemeClr val="hlink"/>
                </a:solidFill>
                <a:effectLst/>
                <a:uFillTx/>
                <a:latin typeface="Montserrat Medium"/>
              </a:rPr>
              <a:t>Think of Behavior Therapy as a pathway shaping how we act. Visuals often include charts showing behavior patterns before and after therapy, or illustrations of positive reinforcement like giving a child praise or tokens as rewards. These images help make the process clear and relatable.</a:t>
            </a:r>
            <a:endParaRPr lang="en-US" sz="1200" b="0" u="none" strike="noStrike">
              <a:solidFill>
                <a:srgbClr val="FFFFFF"/>
              </a:solidFill>
              <a:effectLst/>
              <a:uFillTx/>
              <a:latin typeface="OpenSymbol"/>
            </a:endParaRPr>
          </a:p>
        </p:txBody>
      </p:sp>
      <p:pic>
        <p:nvPicPr>
          <p:cNvPr id="341" name="image69a92fe8ab081" descr="image69a92fe8ab085"/>
          <p:cNvPicPr/>
          <p:nvPr/>
        </p:nvPicPr>
        <p:blipFill>
          <a:blip r:embed="rId2"/>
          <a:stretch/>
        </p:blipFill>
        <p:spPr>
          <a:xfrm>
            <a:off x="0" y="0"/>
            <a:ext cx="4571640" cy="5143320"/>
          </a:xfrm>
          <a:prstGeom prst="rect">
            <a:avLst/>
          </a:prstGeom>
          <a:noFill/>
          <a:ln w="0">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Rectangle 341"/>
          <p:cNvSpPr/>
          <p:nvPr/>
        </p:nvSpPr>
        <p:spPr>
          <a:xfrm>
            <a:off x="476280" y="476280"/>
            <a:ext cx="2285640" cy="95220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defTabSz="914400">
              <a:lnSpc>
                <a:spcPct val="100000"/>
              </a:lnSpc>
              <a:tabLst>
                <a:tab pos="0" algn="l"/>
              </a:tabLst>
            </a:pPr>
            <a:r>
              <a:rPr lang="en-US" sz="5000" b="1" u="none" strike="noStrike">
                <a:solidFill>
                  <a:schemeClr val="dk1"/>
                </a:solidFill>
                <a:effectLst/>
                <a:uFillTx/>
                <a:latin typeface="Calibri"/>
              </a:rPr>
              <a:t>01</a:t>
            </a:r>
            <a:endParaRPr lang="en-US" sz="5000" b="0" u="none" strike="noStrike">
              <a:solidFill>
                <a:srgbClr val="FFFFFF"/>
              </a:solidFill>
              <a:effectLst/>
              <a:uFillTx/>
              <a:latin typeface="OpenSymbol"/>
            </a:endParaRPr>
          </a:p>
        </p:txBody>
      </p:sp>
      <p:sp>
        <p:nvSpPr>
          <p:cNvPr id="343" name="Rectangle 342"/>
          <p:cNvSpPr/>
          <p:nvPr/>
        </p:nvSpPr>
        <p:spPr>
          <a:xfrm>
            <a:off x="476280" y="1428840"/>
            <a:ext cx="3619080" cy="1428480"/>
          </a:xfrm>
          <a:prstGeom prst="rect">
            <a:avLst/>
          </a:prstGeom>
          <a:noFill/>
          <a:ln w="0">
            <a:noFill/>
          </a:ln>
        </p:spPr>
        <p:style>
          <a:lnRef idx="0">
            <a:scrgbClr r="0" g="0" b="0"/>
          </a:lnRef>
          <a:fillRef idx="0">
            <a:scrgbClr r="0" g="0" b="0"/>
          </a:fillRef>
          <a:effectRef idx="0">
            <a:scrgbClr r="0" g="0" b="0"/>
          </a:effectRef>
          <a:fontRef idx="minor"/>
        </p:style>
        <p:txBody>
          <a:bodyPr anchor="t">
            <a:normAutofit fontScale="70000" lnSpcReduction="20000"/>
          </a:bodyPr>
          <a:lstStyle/>
          <a:p>
            <a:pPr defTabSz="914400">
              <a:lnSpc>
                <a:spcPct val="100000"/>
              </a:lnSpc>
              <a:tabLst>
                <a:tab pos="0" algn="l"/>
              </a:tabLst>
            </a:pPr>
            <a:r>
              <a:rPr lang="en-US" sz="4000" b="0" u="none" strike="noStrike" dirty="0">
                <a:solidFill>
                  <a:schemeClr val="dk1"/>
                </a:solidFill>
                <a:effectLst/>
                <a:uFillTx/>
                <a:latin typeface="Dela Gothic One"/>
              </a:rPr>
              <a:t>Classical Conditioning – Phobias, Anxiety disorders</a:t>
            </a:r>
            <a:endParaRPr lang="en-US" sz="4000" b="0" u="none" strike="noStrike" dirty="0">
              <a:solidFill>
                <a:srgbClr val="FFFFFF"/>
              </a:solidFill>
              <a:effectLst/>
              <a:uFillTx/>
              <a:latin typeface="OpenSymbol"/>
            </a:endParaRPr>
          </a:p>
        </p:txBody>
      </p:sp>
      <p:pic>
        <p:nvPicPr>
          <p:cNvPr id="344" name="image69a92fe8ba2de" descr="image69a92fe8ba2e1"/>
          <p:cNvPicPr/>
          <p:nvPr/>
        </p:nvPicPr>
        <p:blipFill>
          <a:blip r:embed="rId2"/>
          <a:stretch/>
        </p:blipFill>
        <p:spPr>
          <a:xfrm>
            <a:off x="4572000" y="0"/>
            <a:ext cx="4571640" cy="5143320"/>
          </a:xfrm>
          <a:prstGeom prst="rect">
            <a:avLst/>
          </a:prstGeom>
          <a:noFill/>
          <a:ln w="0">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Rectangle 344"/>
          <p:cNvSpPr/>
          <p:nvPr/>
        </p:nvSpPr>
        <p:spPr>
          <a:xfrm>
            <a:off x="476280" y="476280"/>
            <a:ext cx="8191080" cy="95220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defTabSz="914400">
              <a:lnSpc>
                <a:spcPct val="100000"/>
              </a:lnSpc>
              <a:tabLst>
                <a:tab pos="0" algn="l"/>
              </a:tabLst>
            </a:pPr>
            <a:r>
              <a:rPr lang="en-US" sz="3000" b="0" u="none" strike="noStrike">
                <a:solidFill>
                  <a:schemeClr val="dk1"/>
                </a:solidFill>
                <a:effectLst/>
                <a:uFillTx/>
                <a:latin typeface="Dela Gothic One"/>
              </a:rPr>
              <a:t>Definition and Everyday Example</a:t>
            </a:r>
            <a:endParaRPr lang="en-US" sz="3000" b="0" u="none" strike="noStrike">
              <a:solidFill>
                <a:srgbClr val="FFFFFF"/>
              </a:solidFill>
              <a:effectLst/>
              <a:uFillTx/>
              <a:latin typeface="OpenSymbol"/>
            </a:endParaRPr>
          </a:p>
        </p:txBody>
      </p:sp>
      <p:sp>
        <p:nvSpPr>
          <p:cNvPr id="346" name="Rectangle 345"/>
          <p:cNvSpPr/>
          <p:nvPr/>
        </p:nvSpPr>
        <p:spPr>
          <a:xfrm>
            <a:off x="476280" y="1905120"/>
            <a:ext cx="8191080" cy="276192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gn="ctr" defTabSz="914400">
              <a:lnSpc>
                <a:spcPct val="150000"/>
              </a:lnSpc>
              <a:tabLst>
                <a:tab pos="0" algn="l"/>
              </a:tabLst>
            </a:pPr>
            <a:r>
              <a:rPr lang="en-US" sz="1200" b="0" i="1" u="none" strike="noStrike">
                <a:solidFill>
                  <a:schemeClr val="hlink"/>
                </a:solidFill>
                <a:effectLst/>
                <a:uFillTx/>
                <a:latin typeface="Montserrat Medium"/>
              </a:rPr>
              <a:t>Classical Conditioning</a:t>
            </a:r>
            <a:r>
              <a:rPr lang="en-US" sz="1200" b="0" u="none" strike="noStrike">
                <a:solidFill>
                  <a:schemeClr val="hlink"/>
                </a:solidFill>
                <a:effectLst/>
                <a:uFillTx/>
                <a:latin typeface="Montserrat Medium"/>
              </a:rPr>
              <a:t> is learning by association. It happens when a neutral stimulus starts triggering a response after being paired repeatedly with another stimulus. For example, hearing a bell before meal time can make a dog salivate, showing how behaviors get linked naturally over time.</a:t>
            </a:r>
            <a:endParaRPr lang="en-US" sz="1200" b="0" u="none" strike="noStrike">
              <a:solidFill>
                <a:srgbClr val="FFFFFF"/>
              </a:solidFill>
              <a:effectLst/>
              <a:uFillTx/>
              <a:latin typeface="OpenSymbo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 name="PlaceHolder 1"/>
          <p:cNvSpPr>
            <a:spLocks noGrp="1"/>
          </p:cNvSpPr>
          <p:nvPr>
            <p:ph type="title"/>
          </p:nvPr>
        </p:nvSpPr>
        <p:spPr>
          <a:xfrm>
            <a:off x="714240" y="790560"/>
            <a:ext cx="5362200" cy="1618920"/>
          </a:xfrm>
          <a:prstGeom prst="rect">
            <a:avLst/>
          </a:prstGeom>
          <a:noFill/>
          <a:ln w="0">
            <a:noFill/>
          </a:ln>
        </p:spPr>
        <p:txBody>
          <a:bodyPr lIns="91440" tIns="91440" rIns="91440" bIns="91440" anchor="b">
            <a:normAutofit fontScale="90000"/>
          </a:bodyPr>
          <a:lstStyle/>
          <a:p>
            <a:pPr indent="0">
              <a:lnSpc>
                <a:spcPct val="100000"/>
              </a:lnSpc>
              <a:buNone/>
              <a:tabLst>
                <a:tab pos="0" algn="l"/>
              </a:tabLst>
            </a:pPr>
            <a:r>
              <a:rPr lang="en-US" sz="4000" b="0" u="none" strike="noStrike" dirty="0">
                <a:solidFill>
                  <a:schemeClr val="dk1"/>
                </a:solidFill>
                <a:effectLst/>
                <a:uFillTx/>
                <a:latin typeface="Dela Gothic One"/>
                <a:ea typeface="Dela Gothic One"/>
              </a:rPr>
              <a:t>Systematic Desensitization Techniques – Phobias, OCD, Stage fear, Social anxiety</a:t>
            </a:r>
            <a:endParaRPr lang="fr-FR" sz="4000" b="0" u="none" strike="noStrike" dirty="0">
              <a:solidFill>
                <a:schemeClr val="dk1"/>
              </a:solidFill>
              <a:effectLst/>
              <a:uFillTx/>
              <a:latin typeface="Arial"/>
            </a:endParaRPr>
          </a:p>
        </p:txBody>
      </p:sp>
      <p:sp>
        <p:nvSpPr>
          <p:cNvPr id="348" name="PlaceHolder 2"/>
          <p:cNvSpPr>
            <a:spLocks noGrp="1"/>
          </p:cNvSpPr>
          <p:nvPr>
            <p:ph type="subTitle"/>
          </p:nvPr>
        </p:nvSpPr>
        <p:spPr>
          <a:xfrm>
            <a:off x="714240" y="2409840"/>
            <a:ext cx="5362200" cy="2028600"/>
          </a:xfrm>
          <a:prstGeom prst="rect">
            <a:avLst/>
          </a:prstGeom>
          <a:noFill/>
          <a:ln w="0">
            <a:noFill/>
          </a:ln>
        </p:spPr>
        <p:txBody>
          <a:bodyPr lIns="91440" tIns="91440" rIns="91440" bIns="91440" anchor="t">
            <a:normAutofit fontScale="85000" lnSpcReduction="10000"/>
          </a:bodyPr>
          <a:lstStyle/>
          <a:p>
            <a:pPr indent="0">
              <a:lnSpc>
                <a:spcPct val="150000"/>
              </a:lnSpc>
              <a:buNone/>
              <a:tabLst>
                <a:tab pos="0" algn="l"/>
              </a:tabLst>
            </a:pPr>
            <a:r>
              <a:rPr lang="en-US" sz="1600" b="0" u="none" strike="noStrike">
                <a:solidFill>
                  <a:schemeClr val="accent2"/>
                </a:solidFill>
                <a:effectLst/>
                <a:uFillTx/>
                <a:latin typeface="Montserrat Medium"/>
                <a:ea typeface="Montserrat Medium"/>
              </a:rPr>
              <a:t>This technique helps reduce fear by </a:t>
            </a:r>
            <a:r>
              <a:rPr lang="en-US" sz="1600" b="0" i="1" u="none" strike="noStrike">
                <a:solidFill>
                  <a:schemeClr val="accent2"/>
                </a:solidFill>
                <a:effectLst/>
                <a:uFillTx/>
                <a:latin typeface="Montserrat Medium"/>
                <a:ea typeface="Montserrat Medium"/>
              </a:rPr>
              <a:t>gradual exposure</a:t>
            </a:r>
            <a:r>
              <a:rPr lang="en-US" sz="1600" b="0" u="none" strike="noStrike">
                <a:solidFill>
                  <a:schemeClr val="accent2"/>
                </a:solidFill>
                <a:effectLst/>
                <a:uFillTx/>
                <a:latin typeface="Montserrat Medium"/>
                <a:ea typeface="Montserrat Medium"/>
              </a:rPr>
              <a:t> to the feared object or situation, paired with relaxation. For example, someone scared of flying might start by imagining a plane, then watching videos, and finally taking a short flight. This step-by-step approach eases anxiety gently and effectively.</a:t>
            </a:r>
            <a:endParaRPr lang="en-US" sz="1600" b="0" u="none" strike="noStrike">
              <a:solidFill>
                <a:srgbClr val="FFFFFF"/>
              </a:solidFill>
              <a:effectLst/>
              <a:uFillTx/>
              <a:latin typeface="OpenSymbol"/>
            </a:endParaRPr>
          </a:p>
        </p:txBody>
      </p:sp>
      <p:grpSp>
        <p:nvGrpSpPr>
          <p:cNvPr id="349" name="Google Shape;486;p42"/>
          <p:cNvGrpSpPr/>
          <p:nvPr/>
        </p:nvGrpSpPr>
        <p:grpSpPr>
          <a:xfrm>
            <a:off x="5963040" y="1715040"/>
            <a:ext cx="788760" cy="802440"/>
            <a:chOff x="5963040" y="1715040"/>
            <a:chExt cx="788760" cy="802440"/>
          </a:xfrm>
        </p:grpSpPr>
        <p:sp>
          <p:nvSpPr>
            <p:cNvPr id="350" name="Google Shape;487;p42"/>
            <p:cNvSpPr/>
            <p:nvPr/>
          </p:nvSpPr>
          <p:spPr>
            <a:xfrm>
              <a:off x="6429600" y="2194560"/>
              <a:ext cx="322200" cy="322920"/>
            </a:xfrm>
            <a:custGeom>
              <a:avLst/>
              <a:gdLst>
                <a:gd name="textAreaLeft" fmla="*/ 0 w 322200"/>
                <a:gd name="textAreaRight" fmla="*/ 322560 w 322200"/>
                <a:gd name="textAreaTop" fmla="*/ 0 h 322920"/>
                <a:gd name="textAreaBottom" fmla="*/ 323280 h 32292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1" name="Google Shape;488;p42"/>
            <p:cNvSpPr/>
            <p:nvPr/>
          </p:nvSpPr>
          <p:spPr>
            <a:xfrm>
              <a:off x="5963040" y="171504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pic>
        <p:nvPicPr>
          <p:cNvPr id="3" name="Picture 2">
            <a:extLst>
              <a:ext uri="{FF2B5EF4-FFF2-40B4-BE49-F238E27FC236}">
                <a16:creationId xmlns:a16="http://schemas.microsoft.com/office/drawing/2014/main" id="{55BE084A-E720-515E-02A7-CB8FD34DA9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80120" y="367377"/>
            <a:ext cx="2591646" cy="440874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 name="Rectangle 351"/>
          <p:cNvSpPr/>
          <p:nvPr/>
        </p:nvSpPr>
        <p:spPr>
          <a:xfrm>
            <a:off x="565293" y="249703"/>
            <a:ext cx="3619080" cy="952200"/>
          </a:xfrm>
          <a:prstGeom prst="rect">
            <a:avLst/>
          </a:prstGeom>
          <a:noFill/>
          <a:ln w="0">
            <a:noFill/>
          </a:ln>
        </p:spPr>
        <p:style>
          <a:lnRef idx="0">
            <a:scrgbClr r="0" g="0" b="0"/>
          </a:lnRef>
          <a:fillRef idx="0">
            <a:scrgbClr r="0" g="0" b="0"/>
          </a:fillRef>
          <a:effectRef idx="0">
            <a:scrgbClr r="0" g="0" b="0"/>
          </a:effectRef>
          <a:fontRef idx="minor"/>
        </p:style>
        <p:txBody>
          <a:bodyPr anchor="t">
            <a:normAutofit lnSpcReduction="9999"/>
          </a:bodyPr>
          <a:lstStyle/>
          <a:p>
            <a:pPr defTabSz="914400">
              <a:lnSpc>
                <a:spcPct val="100000"/>
              </a:lnSpc>
              <a:tabLst>
                <a:tab pos="0" algn="l"/>
              </a:tabLst>
            </a:pPr>
            <a:r>
              <a:rPr lang="en-US" sz="3000" b="0" u="none" strike="noStrike" dirty="0">
                <a:solidFill>
                  <a:schemeClr val="dk1"/>
                </a:solidFill>
                <a:effectLst/>
                <a:uFillTx/>
                <a:latin typeface="Dela Gothic One"/>
              </a:rPr>
              <a:t>Aversion Therapy and Flooding Explained- Addiction, Nail </a:t>
            </a:r>
            <a:r>
              <a:rPr lang="en-US" sz="3000" b="0" u="none" strike="noStrike" dirty="0" err="1">
                <a:solidFill>
                  <a:schemeClr val="dk1"/>
                </a:solidFill>
                <a:effectLst/>
                <a:uFillTx/>
                <a:latin typeface="Dela Gothic One"/>
              </a:rPr>
              <a:t>biting,Panic</a:t>
            </a:r>
            <a:r>
              <a:rPr lang="en-US" sz="3000" b="0" u="none" strike="noStrike" dirty="0">
                <a:solidFill>
                  <a:schemeClr val="dk1"/>
                </a:solidFill>
                <a:effectLst/>
                <a:uFillTx/>
                <a:latin typeface="Dela Gothic One"/>
              </a:rPr>
              <a:t> related </a:t>
            </a:r>
            <a:endParaRPr lang="en-US" sz="3000" b="0" u="none" strike="noStrike" dirty="0">
              <a:solidFill>
                <a:srgbClr val="FFFFFF"/>
              </a:solidFill>
              <a:effectLst/>
              <a:uFillTx/>
              <a:latin typeface="OpenSymbol"/>
            </a:endParaRPr>
          </a:p>
        </p:txBody>
      </p:sp>
      <p:sp>
        <p:nvSpPr>
          <p:cNvPr id="353" name="Rectangle 352"/>
          <p:cNvSpPr/>
          <p:nvPr/>
        </p:nvSpPr>
        <p:spPr>
          <a:xfrm>
            <a:off x="476280" y="1905120"/>
            <a:ext cx="3619080" cy="2761920"/>
          </a:xfrm>
          <a:prstGeom prst="rect">
            <a:avLst/>
          </a:prstGeom>
          <a:noFill/>
          <a:ln w="0">
            <a:noFill/>
          </a:ln>
        </p:spPr>
        <p:style>
          <a:lnRef idx="0">
            <a:scrgbClr r="0" g="0" b="0"/>
          </a:lnRef>
          <a:fillRef idx="0">
            <a:scrgbClr r="0" g="0" b="0"/>
          </a:fillRef>
          <a:effectRef idx="0">
            <a:scrgbClr r="0" g="0" b="0"/>
          </a:effectRef>
          <a:fontRef idx="minor"/>
        </p:style>
        <p:txBody>
          <a:bodyPr anchor="t">
            <a:normAutofit fontScale="92500"/>
          </a:bodyPr>
          <a:lstStyle/>
          <a:p>
            <a:pPr algn="ctr" defTabSz="914400">
              <a:lnSpc>
                <a:spcPct val="150000"/>
              </a:lnSpc>
              <a:tabLst>
                <a:tab pos="0" algn="l"/>
              </a:tabLst>
            </a:pPr>
            <a:r>
              <a:rPr lang="en-US" sz="1200" b="0" i="1" u="none" strike="noStrike">
                <a:solidFill>
                  <a:schemeClr val="hlink"/>
                </a:solidFill>
                <a:effectLst/>
                <a:uFillTx/>
                <a:latin typeface="Montserrat Medium"/>
              </a:rPr>
              <a:t>Aversion Therapy</a:t>
            </a:r>
            <a:r>
              <a:rPr lang="en-US" sz="1200" b="0" u="none" strike="noStrike">
                <a:solidFill>
                  <a:schemeClr val="hlink"/>
                </a:solidFill>
                <a:effectLst/>
                <a:uFillTx/>
                <a:latin typeface="Montserrat Medium"/>
              </a:rPr>
              <a:t> pairs an unwanted behavior with an unpleasant stimulus to reduce it, like using a bad taste to discourage smoking. </a:t>
            </a:r>
            <a:endParaRPr lang="en-US" sz="1200" b="0" u="none" strike="noStrike">
              <a:solidFill>
                <a:srgbClr val="FFFFFF"/>
              </a:solidFill>
              <a:effectLst/>
              <a:uFillTx/>
              <a:latin typeface="OpenSymbol"/>
            </a:endParaRPr>
          </a:p>
          <a:p>
            <a:pPr algn="ctr" defTabSz="914400">
              <a:lnSpc>
                <a:spcPct val="150000"/>
              </a:lnSpc>
              <a:tabLst>
                <a:tab pos="0" algn="l"/>
              </a:tabLst>
            </a:pPr>
            <a:endParaRPr lang="en-US" sz="1800" b="0" u="none" strike="noStrike">
              <a:solidFill>
                <a:srgbClr val="FFFFFF"/>
              </a:solidFill>
              <a:effectLst/>
              <a:uFillTx/>
              <a:latin typeface="OpenSymbol"/>
            </a:endParaRPr>
          </a:p>
          <a:p>
            <a:pPr algn="ctr" defTabSz="914400">
              <a:lnSpc>
                <a:spcPct val="150000"/>
              </a:lnSpc>
              <a:tabLst>
                <a:tab pos="0" algn="l"/>
              </a:tabLst>
            </a:pPr>
            <a:r>
              <a:rPr lang="en-US" sz="1200" b="0" i="1" u="none" strike="noStrike">
                <a:solidFill>
                  <a:schemeClr val="hlink"/>
                </a:solidFill>
                <a:effectLst/>
                <a:uFillTx/>
                <a:latin typeface="Montserrat Medium"/>
              </a:rPr>
              <a:t>Flooding</a:t>
            </a:r>
            <a:r>
              <a:rPr lang="en-US" sz="1200" b="0" u="none" strike="noStrike">
                <a:solidFill>
                  <a:schemeClr val="hlink"/>
                </a:solidFill>
                <a:effectLst/>
                <a:uFillTx/>
                <a:latin typeface="Montserrat Medium"/>
              </a:rPr>
              <a:t> involves intense exposure to a feared situation without escape, helping people face and overcome their fears quickly. Both techniques help break negative patterns by changing how we react to triggers.</a:t>
            </a:r>
            <a:endParaRPr lang="en-US" sz="1200" b="0" u="none" strike="noStrike">
              <a:solidFill>
                <a:srgbClr val="FFFFFF"/>
              </a:solidFill>
              <a:effectLst/>
              <a:uFillTx/>
              <a:latin typeface="OpenSymbol"/>
            </a:endParaRPr>
          </a:p>
        </p:txBody>
      </p:sp>
      <p:pic>
        <p:nvPicPr>
          <p:cNvPr id="354" name="image69a92fe8ca003" descr="image69a92fe8ca007"/>
          <p:cNvPicPr/>
          <p:nvPr/>
        </p:nvPicPr>
        <p:blipFill>
          <a:blip r:embed="rId2"/>
          <a:stretch/>
        </p:blipFill>
        <p:spPr>
          <a:xfrm>
            <a:off x="4572000" y="0"/>
            <a:ext cx="4571640" cy="5143320"/>
          </a:xfrm>
          <a:prstGeom prst="rect">
            <a:avLst/>
          </a:prstGeom>
          <a:noFill/>
          <a:ln w="0">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 name="Rectangle 354"/>
          <p:cNvSpPr/>
          <p:nvPr/>
        </p:nvSpPr>
        <p:spPr>
          <a:xfrm>
            <a:off x="5048280" y="476280"/>
            <a:ext cx="2285640" cy="95220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defTabSz="914400">
              <a:lnSpc>
                <a:spcPct val="100000"/>
              </a:lnSpc>
              <a:tabLst>
                <a:tab pos="0" algn="l"/>
              </a:tabLst>
            </a:pPr>
            <a:r>
              <a:rPr lang="en-US" sz="5000" b="1" u="none" strike="noStrike">
                <a:solidFill>
                  <a:schemeClr val="dk1"/>
                </a:solidFill>
                <a:effectLst/>
                <a:uFillTx/>
                <a:latin typeface="Calibri"/>
              </a:rPr>
              <a:t>02</a:t>
            </a:r>
            <a:endParaRPr lang="en-US" sz="5000" b="0" u="none" strike="noStrike">
              <a:solidFill>
                <a:srgbClr val="FFFFFF"/>
              </a:solidFill>
              <a:effectLst/>
              <a:uFillTx/>
              <a:latin typeface="OpenSymbol"/>
            </a:endParaRPr>
          </a:p>
        </p:txBody>
      </p:sp>
      <p:sp>
        <p:nvSpPr>
          <p:cNvPr id="356" name="Rectangle 355"/>
          <p:cNvSpPr/>
          <p:nvPr/>
        </p:nvSpPr>
        <p:spPr>
          <a:xfrm>
            <a:off x="5048280" y="1428840"/>
            <a:ext cx="3619080" cy="1428480"/>
          </a:xfrm>
          <a:prstGeom prst="rect">
            <a:avLst/>
          </a:prstGeom>
          <a:noFill/>
          <a:ln w="0">
            <a:noFill/>
          </a:ln>
        </p:spPr>
        <p:style>
          <a:lnRef idx="0">
            <a:scrgbClr r="0" g="0" b="0"/>
          </a:lnRef>
          <a:fillRef idx="0">
            <a:scrgbClr r="0" g="0" b="0"/>
          </a:fillRef>
          <a:effectRef idx="0">
            <a:scrgbClr r="0" g="0" b="0"/>
          </a:effectRef>
          <a:fontRef idx="minor"/>
        </p:style>
        <p:txBody>
          <a:bodyPr anchor="t">
            <a:normAutofit fontScale="62500" lnSpcReduction="20000"/>
          </a:bodyPr>
          <a:lstStyle/>
          <a:p>
            <a:pPr defTabSz="914400">
              <a:lnSpc>
                <a:spcPct val="100000"/>
              </a:lnSpc>
              <a:tabLst>
                <a:tab pos="0" algn="l"/>
              </a:tabLst>
            </a:pPr>
            <a:r>
              <a:rPr lang="en-US" sz="4000" b="0" u="none" strike="noStrike" dirty="0">
                <a:solidFill>
                  <a:schemeClr val="dk1"/>
                </a:solidFill>
                <a:effectLst/>
                <a:uFillTx/>
                <a:latin typeface="Dela Gothic One"/>
              </a:rPr>
              <a:t>Operant Conditioning –Habit formation ,Classroom management</a:t>
            </a:r>
            <a:endParaRPr lang="en-US" sz="4000" b="0" u="none" strike="noStrike" dirty="0">
              <a:solidFill>
                <a:srgbClr val="FFFFFF"/>
              </a:solidFill>
              <a:effectLst/>
              <a:uFillTx/>
              <a:latin typeface="OpenSymbol"/>
            </a:endParaRPr>
          </a:p>
        </p:txBody>
      </p:sp>
      <p:pic>
        <p:nvPicPr>
          <p:cNvPr id="2" name="Picture 1">
            <a:extLst>
              <a:ext uri="{FF2B5EF4-FFF2-40B4-BE49-F238E27FC236}">
                <a16:creationId xmlns:a16="http://schemas.microsoft.com/office/drawing/2014/main" id="{1F6F4CC7-8ADB-F020-A4CC-420E3A59DCF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0105" y="109678"/>
            <a:ext cx="3464735" cy="492414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Rectangle 357"/>
          <p:cNvSpPr/>
          <p:nvPr/>
        </p:nvSpPr>
        <p:spPr>
          <a:xfrm>
            <a:off x="476280" y="476280"/>
            <a:ext cx="8191080" cy="95220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defTabSz="914400">
              <a:lnSpc>
                <a:spcPct val="100000"/>
              </a:lnSpc>
              <a:tabLst>
                <a:tab pos="0" algn="l"/>
              </a:tabLst>
            </a:pPr>
            <a:r>
              <a:rPr lang="en-US" sz="3000" b="0" u="none" strike="noStrike">
                <a:solidFill>
                  <a:schemeClr val="dk1"/>
                </a:solidFill>
                <a:effectLst/>
                <a:uFillTx/>
                <a:latin typeface="Dela Gothic One"/>
              </a:rPr>
              <a:t>Understanding Operant Conditioning</a:t>
            </a:r>
            <a:endParaRPr lang="en-US" sz="3000" b="0" u="none" strike="noStrike">
              <a:solidFill>
                <a:srgbClr val="FFFFFF"/>
              </a:solidFill>
              <a:effectLst/>
              <a:uFillTx/>
              <a:latin typeface="OpenSymbol"/>
            </a:endParaRPr>
          </a:p>
        </p:txBody>
      </p:sp>
      <p:sp>
        <p:nvSpPr>
          <p:cNvPr id="359" name="Rectangle 358"/>
          <p:cNvSpPr/>
          <p:nvPr/>
        </p:nvSpPr>
        <p:spPr>
          <a:xfrm>
            <a:off x="476280" y="1905120"/>
            <a:ext cx="8191080" cy="276192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gn="ctr" defTabSz="914400">
              <a:lnSpc>
                <a:spcPct val="150000"/>
              </a:lnSpc>
              <a:tabLst>
                <a:tab pos="0" algn="l"/>
              </a:tabLst>
            </a:pPr>
            <a:r>
              <a:rPr lang="en-US" sz="1200" b="0" u="none" strike="noStrike" dirty="0">
                <a:solidFill>
                  <a:schemeClr val="hlink"/>
                </a:solidFill>
                <a:effectLst/>
                <a:uFillTx/>
                <a:latin typeface="Montserrat Medium"/>
              </a:rPr>
              <a:t>Operant Conditioning is learning through </a:t>
            </a:r>
            <a:r>
              <a:rPr lang="en-US" sz="1200" b="0" i="1" u="none" strike="noStrike" dirty="0">
                <a:solidFill>
                  <a:schemeClr val="hlink"/>
                </a:solidFill>
                <a:effectLst/>
                <a:uFillTx/>
                <a:latin typeface="Montserrat Medium"/>
              </a:rPr>
              <a:t>consequences</a:t>
            </a:r>
            <a:r>
              <a:rPr lang="en-US" sz="1200" b="0" u="none" strike="noStrike" dirty="0">
                <a:solidFill>
                  <a:schemeClr val="hlink"/>
                </a:solidFill>
                <a:effectLst/>
                <a:uFillTx/>
                <a:latin typeface="Montserrat Medium"/>
              </a:rPr>
              <a:t>. Behaviors followed by rewards are likely to be repeated, while those followed by punishment tend to decrease. It helps shape behavior by using positive or negative reinforcements to encourage or discourage actions in everyday life.</a:t>
            </a:r>
          </a:p>
          <a:p>
            <a:pPr algn="ctr" defTabSz="914400">
              <a:lnSpc>
                <a:spcPct val="150000"/>
              </a:lnSpc>
              <a:tabLst>
                <a:tab pos="0" algn="l"/>
              </a:tabLst>
            </a:pPr>
            <a:endParaRPr lang="en-US" sz="1200" dirty="0">
              <a:solidFill>
                <a:schemeClr val="hlink"/>
              </a:solidFill>
              <a:latin typeface="Montserrat Medium"/>
            </a:endParaRPr>
          </a:p>
          <a:p>
            <a:pPr algn="ctr">
              <a:lnSpc>
                <a:spcPct val="150000"/>
              </a:lnSpc>
              <a:tabLst>
                <a:tab pos="0" algn="l"/>
              </a:tabLst>
            </a:pPr>
            <a:endParaRPr lang="en-US" sz="1400" dirty="0">
              <a:solidFill>
                <a:srgbClr val="FFFFFF"/>
              </a:solidFill>
              <a:latin typeface="Montserrat Medium" panose="00000600000000000000" pitchFamily="2" charset="0"/>
            </a:endParaRPr>
          </a:p>
          <a:p>
            <a:pPr algn="ctr">
              <a:lnSpc>
                <a:spcPct val="150000"/>
              </a:lnSpc>
              <a:tabLst>
                <a:tab pos="0" algn="l"/>
              </a:tabLst>
            </a:pPr>
            <a:r>
              <a:rPr lang="en-US" sz="1400" dirty="0">
                <a:solidFill>
                  <a:srgbClr val="FFFFFF"/>
                </a:solidFill>
                <a:latin typeface="Montserrat Medium" panose="00000600000000000000" pitchFamily="2" charset="0"/>
              </a:rPr>
              <a:t>Have you ever done something just because you knew you’d get a reward after it?”</a:t>
            </a:r>
            <a:endParaRPr lang="en-US" sz="1400" b="0" u="none" strike="noStrike" dirty="0">
              <a:solidFill>
                <a:srgbClr val="FFFFFF"/>
              </a:solidFill>
              <a:effectLst/>
              <a:uFillTx/>
              <a:latin typeface="Montserrat Medium" panose="00000600000000000000" pitchFamily="2"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 name="PlaceHolder 1"/>
          <p:cNvSpPr>
            <a:spLocks noGrp="1"/>
          </p:cNvSpPr>
          <p:nvPr>
            <p:ph type="title"/>
          </p:nvPr>
        </p:nvSpPr>
        <p:spPr>
          <a:xfrm>
            <a:off x="714240" y="790560"/>
            <a:ext cx="5362200" cy="1618920"/>
          </a:xfrm>
          <a:prstGeom prst="rect">
            <a:avLst/>
          </a:prstGeom>
          <a:noFill/>
          <a:ln w="0">
            <a:noFill/>
          </a:ln>
        </p:spPr>
        <p:txBody>
          <a:bodyPr lIns="91440" tIns="91440" rIns="91440" bIns="91440" anchor="b">
            <a:normAutofit fontScale="90000"/>
          </a:bodyPr>
          <a:lstStyle/>
          <a:p>
            <a:pPr indent="0">
              <a:lnSpc>
                <a:spcPct val="100000"/>
              </a:lnSpc>
              <a:buNone/>
              <a:tabLst>
                <a:tab pos="0" algn="l"/>
              </a:tabLst>
            </a:pPr>
            <a:r>
              <a:rPr lang="en-US" sz="4000" b="0" u="none" strike="noStrike" dirty="0">
                <a:solidFill>
                  <a:schemeClr val="dk1"/>
                </a:solidFill>
                <a:effectLst/>
                <a:uFillTx/>
                <a:latin typeface="Dela Gothic One"/>
                <a:ea typeface="Dela Gothic One"/>
              </a:rPr>
              <a:t>Shaping and Token Economy Techniques- ADHD,ASD, Classroom</a:t>
            </a:r>
            <a:endParaRPr lang="fr-FR" sz="4000" b="0" u="none" strike="noStrike" dirty="0">
              <a:solidFill>
                <a:schemeClr val="dk1"/>
              </a:solidFill>
              <a:effectLst/>
              <a:uFillTx/>
              <a:latin typeface="Arial"/>
            </a:endParaRPr>
          </a:p>
        </p:txBody>
      </p:sp>
      <p:sp>
        <p:nvSpPr>
          <p:cNvPr id="361" name="PlaceHolder 2"/>
          <p:cNvSpPr>
            <a:spLocks noGrp="1"/>
          </p:cNvSpPr>
          <p:nvPr>
            <p:ph type="subTitle"/>
          </p:nvPr>
        </p:nvSpPr>
        <p:spPr>
          <a:xfrm>
            <a:off x="714240" y="2409840"/>
            <a:ext cx="5362200" cy="2028600"/>
          </a:xfrm>
          <a:prstGeom prst="rect">
            <a:avLst/>
          </a:prstGeom>
          <a:noFill/>
          <a:ln w="0">
            <a:noFill/>
          </a:ln>
        </p:spPr>
        <p:txBody>
          <a:bodyPr lIns="91440" tIns="91440" rIns="91440" bIns="91440" anchor="t">
            <a:normAutofit fontScale="77500" lnSpcReduction="20000"/>
          </a:bodyPr>
          <a:lstStyle/>
          <a:p>
            <a:pPr indent="0">
              <a:lnSpc>
                <a:spcPct val="150000"/>
              </a:lnSpc>
              <a:buNone/>
              <a:tabLst>
                <a:tab pos="0" algn="l"/>
              </a:tabLst>
            </a:pPr>
            <a:r>
              <a:rPr lang="en-US" sz="1600" b="0" i="1" u="none" strike="noStrike">
                <a:solidFill>
                  <a:schemeClr val="accent2"/>
                </a:solidFill>
                <a:effectLst/>
                <a:uFillTx/>
                <a:latin typeface="Montserrat Medium"/>
                <a:ea typeface="Montserrat Medium"/>
              </a:rPr>
              <a:t>Shaping</a:t>
            </a:r>
            <a:r>
              <a:rPr lang="en-US" sz="1600" b="0" u="none" strike="noStrike">
                <a:solidFill>
                  <a:schemeClr val="accent2"/>
                </a:solidFill>
                <a:effectLst/>
                <a:uFillTx/>
                <a:latin typeface="Montserrat Medium"/>
                <a:ea typeface="Montserrat Medium"/>
              </a:rPr>
              <a:t> breaks complex behaviors into small steps, rewarding progress along the way. </a:t>
            </a:r>
            <a:endParaRPr lang="en-US" sz="1600" b="0" u="none" strike="noStrike">
              <a:solidFill>
                <a:srgbClr val="FFFFFF"/>
              </a:solidFill>
              <a:effectLst/>
              <a:uFillTx/>
              <a:latin typeface="OpenSymbol"/>
            </a:endParaRPr>
          </a:p>
          <a:p>
            <a:pPr indent="0">
              <a:lnSpc>
                <a:spcPct val="150000"/>
              </a:lnSpc>
              <a:buNone/>
              <a:tabLst>
                <a:tab pos="0" algn="l"/>
              </a:tabLst>
            </a:pPr>
            <a:endParaRPr lang="en-US" sz="1600" b="0" u="none" strike="noStrike">
              <a:solidFill>
                <a:srgbClr val="FFFFFF"/>
              </a:solidFill>
              <a:effectLst/>
              <a:uFillTx/>
              <a:latin typeface="OpenSymbol"/>
            </a:endParaRPr>
          </a:p>
          <a:p>
            <a:pPr indent="0">
              <a:lnSpc>
                <a:spcPct val="150000"/>
              </a:lnSpc>
              <a:buNone/>
              <a:tabLst>
                <a:tab pos="0" algn="l"/>
              </a:tabLst>
            </a:pPr>
            <a:r>
              <a:rPr lang="en-US" sz="1600" b="0" i="1" u="none" strike="noStrike">
                <a:solidFill>
                  <a:schemeClr val="accent2"/>
                </a:solidFill>
                <a:effectLst/>
                <a:uFillTx/>
                <a:latin typeface="Montserrat Medium"/>
                <a:ea typeface="Montserrat Medium"/>
              </a:rPr>
              <a:t>Token Economy</a:t>
            </a:r>
            <a:r>
              <a:rPr lang="en-US" sz="1600" b="0" u="none" strike="noStrike">
                <a:solidFill>
                  <a:schemeClr val="accent2"/>
                </a:solidFill>
                <a:effectLst/>
                <a:uFillTx/>
                <a:latin typeface="Montserrat Medium"/>
                <a:ea typeface="Montserrat Medium"/>
              </a:rPr>
              <a:t> gives tokens for good behavior, which can be exchanged for rewards. Both methods make learning new habits fun and motivating by celebrating every little success.</a:t>
            </a:r>
            <a:endParaRPr lang="en-US" sz="1600" b="0" u="none" strike="noStrike">
              <a:solidFill>
                <a:srgbClr val="FFFFFF"/>
              </a:solidFill>
              <a:effectLst/>
              <a:uFillTx/>
              <a:latin typeface="OpenSymbol"/>
            </a:endParaRPr>
          </a:p>
        </p:txBody>
      </p:sp>
      <p:grpSp>
        <p:nvGrpSpPr>
          <p:cNvPr id="362" name="Google Shape;486;p42"/>
          <p:cNvGrpSpPr/>
          <p:nvPr/>
        </p:nvGrpSpPr>
        <p:grpSpPr>
          <a:xfrm>
            <a:off x="5963040" y="1715040"/>
            <a:ext cx="788760" cy="802440"/>
            <a:chOff x="5963040" y="1715040"/>
            <a:chExt cx="788760" cy="802440"/>
          </a:xfrm>
        </p:grpSpPr>
        <p:sp>
          <p:nvSpPr>
            <p:cNvPr id="363" name="Google Shape;487;p42"/>
            <p:cNvSpPr/>
            <p:nvPr/>
          </p:nvSpPr>
          <p:spPr>
            <a:xfrm>
              <a:off x="6429600" y="2194560"/>
              <a:ext cx="322200" cy="322920"/>
            </a:xfrm>
            <a:custGeom>
              <a:avLst/>
              <a:gdLst>
                <a:gd name="textAreaLeft" fmla="*/ 0 w 322200"/>
                <a:gd name="textAreaRight" fmla="*/ 322560 w 322200"/>
                <a:gd name="textAreaTop" fmla="*/ 0 h 322920"/>
                <a:gd name="textAreaBottom" fmla="*/ 323280 h 32292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4" name="Google Shape;488;p42"/>
            <p:cNvSpPr/>
            <p:nvPr/>
          </p:nvSpPr>
          <p:spPr>
            <a:xfrm>
              <a:off x="5963040" y="171504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pic>
        <p:nvPicPr>
          <p:cNvPr id="3" name="Picture 2">
            <a:extLst>
              <a:ext uri="{FF2B5EF4-FFF2-40B4-BE49-F238E27FC236}">
                <a16:creationId xmlns:a16="http://schemas.microsoft.com/office/drawing/2014/main" id="{3F7B8289-5FA0-C304-4B37-80AAF5900DC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63040" y="604332"/>
            <a:ext cx="2743990" cy="411598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Google Shape;656;p54"/>
          <p:cNvSpPr/>
          <p:nvPr/>
        </p:nvSpPr>
        <p:spPr>
          <a:xfrm>
            <a:off x="5670000" y="1192320"/>
            <a:ext cx="2760120" cy="2758320"/>
          </a:xfrm>
          <a:prstGeom prst="ellipse">
            <a:avLst/>
          </a:prstGeom>
          <a:blipFill rotWithShape="0">
            <a:blip r:embed="rId2"/>
            <a:srcRect/>
            <a:stretch/>
          </a:blipFill>
          <a:ln w="19050">
            <a:solidFill>
              <a:srgbClr val="F3FF36"/>
            </a:solidFill>
            <a:round/>
          </a:ln>
          <a:effectLst>
            <a:outerShdw blurRad="214200" dist="152065" dir="2579124" algn="bl" rotWithShape="0">
              <a:schemeClr val="dk1">
                <a:alpha val="79000"/>
              </a:scheme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OpenSymbol"/>
            </a:endParaRPr>
          </a:p>
        </p:txBody>
      </p:sp>
      <p:sp>
        <p:nvSpPr>
          <p:cNvPr id="366" name="PlaceHolder 1"/>
          <p:cNvSpPr>
            <a:spLocks noGrp="1"/>
          </p:cNvSpPr>
          <p:nvPr>
            <p:ph type="title"/>
          </p:nvPr>
        </p:nvSpPr>
        <p:spPr>
          <a:xfrm>
            <a:off x="713880" y="393891"/>
            <a:ext cx="4819320" cy="1161720"/>
          </a:xfrm>
          <a:prstGeom prst="rect">
            <a:avLst/>
          </a:prstGeom>
          <a:noFill/>
          <a:ln w="0">
            <a:noFill/>
          </a:ln>
        </p:spPr>
        <p:txBody>
          <a:bodyPr lIns="91440" tIns="91440" rIns="91440" bIns="91440" anchor="b">
            <a:normAutofit/>
          </a:bodyPr>
          <a:lstStyle/>
          <a:p>
            <a:pPr indent="0">
              <a:lnSpc>
                <a:spcPct val="100000"/>
              </a:lnSpc>
              <a:buNone/>
              <a:tabLst>
                <a:tab pos="0" algn="l"/>
              </a:tabLst>
            </a:pPr>
            <a:r>
              <a:rPr lang="en-US" sz="3000" b="0" u="none" strike="noStrike" dirty="0">
                <a:solidFill>
                  <a:schemeClr val="dk1"/>
                </a:solidFill>
                <a:effectLst/>
                <a:uFillTx/>
                <a:latin typeface="Dela Gothic One"/>
                <a:ea typeface="Dela Gothic One"/>
              </a:rPr>
              <a:t>Play Therapy- Trauma, ABUSE, Bullying </a:t>
            </a:r>
            <a:r>
              <a:rPr lang="en-US" sz="3000" b="0" u="none" strike="noStrike" dirty="0" err="1">
                <a:solidFill>
                  <a:schemeClr val="dk1"/>
                </a:solidFill>
                <a:effectLst/>
                <a:uFillTx/>
                <a:latin typeface="Dela Gothic One"/>
                <a:ea typeface="Dela Gothic One"/>
              </a:rPr>
              <a:t>etc</a:t>
            </a:r>
            <a:r>
              <a:rPr lang="en-US" sz="3000" b="0" u="none" strike="noStrike" dirty="0">
                <a:solidFill>
                  <a:schemeClr val="dk1"/>
                </a:solidFill>
                <a:effectLst/>
                <a:uFillTx/>
                <a:latin typeface="Dela Gothic One"/>
                <a:ea typeface="Dela Gothic One"/>
              </a:rPr>
              <a:t> </a:t>
            </a:r>
            <a:endParaRPr lang="fr-FR" sz="3000" b="0" u="none" strike="noStrike" dirty="0">
              <a:solidFill>
                <a:schemeClr val="dk1"/>
              </a:solidFill>
              <a:effectLst/>
              <a:uFillTx/>
              <a:latin typeface="Arial"/>
            </a:endParaRPr>
          </a:p>
        </p:txBody>
      </p:sp>
      <p:sp>
        <p:nvSpPr>
          <p:cNvPr id="367" name="PlaceHolder 2"/>
          <p:cNvSpPr>
            <a:spLocks noGrp="1"/>
          </p:cNvSpPr>
          <p:nvPr>
            <p:ph type="subTitle"/>
          </p:nvPr>
        </p:nvSpPr>
        <p:spPr>
          <a:xfrm>
            <a:off x="514590" y="1676520"/>
            <a:ext cx="4819320" cy="894960"/>
          </a:xfrm>
          <a:prstGeom prst="rect">
            <a:avLst/>
          </a:prstGeom>
          <a:noFill/>
          <a:ln w="0">
            <a:noFill/>
          </a:ln>
        </p:spPr>
        <p:txBody>
          <a:bodyPr lIns="91440" tIns="91440" rIns="91440" bIns="91440" anchor="t">
            <a:normAutofit fontScale="25000" lnSpcReduction="20000"/>
          </a:bodyPr>
          <a:lstStyle/>
          <a:p>
            <a:pPr indent="0">
              <a:lnSpc>
                <a:spcPct val="150000"/>
              </a:lnSpc>
              <a:buNone/>
              <a:tabLst>
                <a:tab pos="0" algn="l"/>
              </a:tabLst>
            </a:pPr>
            <a:endParaRPr lang="en-US" sz="1200" b="0" u="none" strike="noStrike" dirty="0">
              <a:solidFill>
                <a:srgbClr val="FFFFFF"/>
              </a:solidFill>
              <a:effectLst/>
              <a:uFillTx/>
              <a:latin typeface="OpenSymbol"/>
            </a:endParaRPr>
          </a:p>
          <a:p>
            <a:pPr indent="0">
              <a:lnSpc>
                <a:spcPct val="150000"/>
              </a:lnSpc>
              <a:buNone/>
              <a:tabLst>
                <a:tab pos="0" algn="l"/>
              </a:tabLst>
            </a:pPr>
            <a:endParaRPr lang="en-US" sz="1400" b="0" u="none" strike="noStrike" dirty="0">
              <a:solidFill>
                <a:srgbClr val="FFFFFF"/>
              </a:solidFill>
              <a:effectLst/>
              <a:uFillTx/>
              <a:latin typeface="OpenSymbol"/>
            </a:endParaRPr>
          </a:p>
          <a:p>
            <a:pPr>
              <a:lnSpc>
                <a:spcPct val="150000"/>
              </a:lnSpc>
              <a:tabLst>
                <a:tab pos="0" algn="l"/>
              </a:tabLst>
            </a:pPr>
            <a:r>
              <a:rPr lang="en-US" sz="4800" b="0" i="1" u="none" strike="noStrike" dirty="0">
                <a:solidFill>
                  <a:schemeClr val="accent2"/>
                </a:solidFill>
                <a:effectLst/>
                <a:uFillTx/>
                <a:latin typeface="Montserrat Medium" panose="00000600000000000000" pitchFamily="2" charset="0"/>
                <a:ea typeface="Montserrat Medium"/>
              </a:rPr>
              <a:t>Play Therapy</a:t>
            </a:r>
            <a:r>
              <a:rPr lang="en-US" sz="4800" b="0" u="none" strike="noStrike" dirty="0">
                <a:solidFill>
                  <a:schemeClr val="accent2"/>
                </a:solidFill>
                <a:effectLst/>
                <a:uFillTx/>
                <a:latin typeface="Montserrat Medium" panose="00000600000000000000" pitchFamily="2" charset="0"/>
                <a:ea typeface="Montserrat Medium"/>
              </a:rPr>
              <a:t> uses play to help children express feelings and learn. </a:t>
            </a:r>
            <a:r>
              <a:rPr lang="en-US" sz="4800" dirty="0">
                <a:solidFill>
                  <a:schemeClr val="accent2"/>
                </a:solidFill>
                <a:latin typeface="Montserrat Medium" panose="00000600000000000000" pitchFamily="2" charset="0"/>
                <a:ea typeface="Montserrat Medium"/>
              </a:rPr>
              <a:t>Play Therapy is a technique used with children where they express their thoughts, feelings, and problems through play instead of words.”</a:t>
            </a:r>
          </a:p>
          <a:p>
            <a:pPr>
              <a:lnSpc>
                <a:spcPct val="150000"/>
              </a:lnSpc>
              <a:tabLst>
                <a:tab pos="0" algn="l"/>
              </a:tabLst>
            </a:pPr>
            <a:endParaRPr lang="en-US" sz="4800" b="0" u="none" strike="noStrike" dirty="0">
              <a:solidFill>
                <a:schemeClr val="accent2"/>
              </a:solidFill>
              <a:effectLst/>
              <a:uFillTx/>
              <a:latin typeface="Montserrat Medium" panose="00000600000000000000" pitchFamily="2" charset="0"/>
            </a:endParaRPr>
          </a:p>
          <a:p>
            <a:pPr>
              <a:lnSpc>
                <a:spcPct val="150000"/>
              </a:lnSpc>
              <a:tabLst>
                <a:tab pos="0" algn="l"/>
              </a:tabLst>
            </a:pPr>
            <a:r>
              <a:rPr lang="en-US" sz="4800" dirty="0">
                <a:solidFill>
                  <a:srgbClr val="FFFFFF"/>
                </a:solidFill>
                <a:latin typeface="Montserrat Medium" panose="00000600000000000000" pitchFamily="2" charset="0"/>
              </a:rPr>
              <a:t>A child who cannot express anger may use dolls to show fighting or sadness. That’s how therapists understand what the child is feeling.”</a:t>
            </a:r>
            <a:endParaRPr lang="en-US" sz="4800" b="0" u="none" strike="noStrike" dirty="0">
              <a:solidFill>
                <a:srgbClr val="FFFFFF"/>
              </a:solidFill>
              <a:effectLst/>
              <a:uFillTx/>
              <a:latin typeface="Montserrat Medium" panose="00000600000000000000" pitchFamily="2" charset="0"/>
            </a:endParaRPr>
          </a:p>
          <a:p>
            <a:pPr indent="0">
              <a:lnSpc>
                <a:spcPct val="150000"/>
              </a:lnSpc>
              <a:buNone/>
              <a:tabLst>
                <a:tab pos="0" algn="l"/>
              </a:tabLst>
            </a:pPr>
            <a:endParaRPr lang="en-US" sz="4800" b="0" u="none" strike="noStrike" dirty="0">
              <a:solidFill>
                <a:srgbClr val="FFFFFF"/>
              </a:solidFill>
              <a:effectLst/>
              <a:uFillTx/>
              <a:latin typeface="Montserrat Medium" panose="00000600000000000000" pitchFamily="2" charset="0"/>
            </a:endParaRPr>
          </a:p>
        </p:txBody>
      </p:sp>
      <p:pic>
        <p:nvPicPr>
          <p:cNvPr id="4" name="Picture 3">
            <a:extLst>
              <a:ext uri="{FF2B5EF4-FFF2-40B4-BE49-F238E27FC236}">
                <a16:creationId xmlns:a16="http://schemas.microsoft.com/office/drawing/2014/main" id="{2BBE85F8-B413-4DD1-3F4C-7F2506C7D6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45940" y="865848"/>
            <a:ext cx="3606686" cy="326918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Rectangle 367"/>
          <p:cNvSpPr/>
          <p:nvPr/>
        </p:nvSpPr>
        <p:spPr>
          <a:xfrm>
            <a:off x="476280" y="476280"/>
            <a:ext cx="2285640" cy="861774"/>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defTabSz="914400">
              <a:lnSpc>
                <a:spcPct val="100000"/>
              </a:lnSpc>
              <a:tabLst>
                <a:tab pos="0" algn="l"/>
              </a:tabLst>
            </a:pPr>
            <a:endParaRPr lang="en-US" sz="5000" b="0" u="none" strike="noStrike" dirty="0">
              <a:solidFill>
                <a:srgbClr val="FFFFFF"/>
              </a:solidFill>
              <a:effectLst/>
              <a:uFillTx/>
              <a:latin typeface="OpenSymbol"/>
            </a:endParaRPr>
          </a:p>
        </p:txBody>
      </p:sp>
      <p:sp>
        <p:nvSpPr>
          <p:cNvPr id="369" name="Rectangle 368"/>
          <p:cNvSpPr/>
          <p:nvPr/>
        </p:nvSpPr>
        <p:spPr>
          <a:xfrm>
            <a:off x="755249" y="553186"/>
            <a:ext cx="3619080" cy="142848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defTabSz="914400">
              <a:lnSpc>
                <a:spcPct val="100000"/>
              </a:lnSpc>
              <a:tabLst>
                <a:tab pos="0" algn="l"/>
              </a:tabLst>
            </a:pPr>
            <a:r>
              <a:rPr lang="en-US" sz="4000" dirty="0">
                <a:solidFill>
                  <a:schemeClr val="dk1"/>
                </a:solidFill>
                <a:latin typeface="Dela Gothic One"/>
              </a:rPr>
              <a:t>Play Therapy-</a:t>
            </a:r>
            <a:endParaRPr lang="en-US" sz="4000" b="0" u="none" strike="noStrike" dirty="0">
              <a:solidFill>
                <a:srgbClr val="FFFFFF"/>
              </a:solidFill>
              <a:effectLst/>
              <a:uFillTx/>
              <a:latin typeface="OpenSymbol"/>
            </a:endParaRPr>
          </a:p>
        </p:txBody>
      </p:sp>
      <p:pic>
        <p:nvPicPr>
          <p:cNvPr id="6" name="Picture 5">
            <a:extLst>
              <a:ext uri="{FF2B5EF4-FFF2-40B4-BE49-F238E27FC236}">
                <a16:creationId xmlns:a16="http://schemas.microsoft.com/office/drawing/2014/main" id="{C5AF7AAD-744C-4687-2360-6C954BFAB8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9101" y="1535705"/>
            <a:ext cx="4998602" cy="325226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44F50-E898-D0AE-0128-29A8ABF2B464}"/>
              </a:ext>
            </a:extLst>
          </p:cNvPr>
          <p:cNvSpPr>
            <a:spLocks noGrp="1"/>
          </p:cNvSpPr>
          <p:nvPr>
            <p:ph type="title"/>
          </p:nvPr>
        </p:nvSpPr>
        <p:spPr>
          <a:xfrm>
            <a:off x="596685" y="259761"/>
            <a:ext cx="7592455" cy="1202345"/>
          </a:xfrm>
        </p:spPr>
        <p:txBody>
          <a:bodyPr/>
          <a:lstStyle/>
          <a:p>
            <a:r>
              <a:rPr lang="en-IN" sz="4000" dirty="0"/>
              <a:t>Dialectical </a:t>
            </a:r>
            <a:r>
              <a:rPr lang="en-IN" sz="4000" dirty="0" err="1"/>
              <a:t>Behavior</a:t>
            </a:r>
            <a:r>
              <a:rPr lang="en-IN" sz="4000" dirty="0"/>
              <a:t> Therapy</a:t>
            </a:r>
          </a:p>
        </p:txBody>
      </p:sp>
      <p:sp>
        <p:nvSpPr>
          <p:cNvPr id="5" name="TextBox 4">
            <a:extLst>
              <a:ext uri="{FF2B5EF4-FFF2-40B4-BE49-F238E27FC236}">
                <a16:creationId xmlns:a16="http://schemas.microsoft.com/office/drawing/2014/main" id="{1029CC45-1F41-AB9D-939F-237D9E5C8332}"/>
              </a:ext>
            </a:extLst>
          </p:cNvPr>
          <p:cNvSpPr txBox="1"/>
          <p:nvPr/>
        </p:nvSpPr>
        <p:spPr>
          <a:xfrm>
            <a:off x="677606" y="2697975"/>
            <a:ext cx="3586897" cy="617157"/>
          </a:xfrm>
          <a:prstGeom prst="rect">
            <a:avLst/>
          </a:prstGeom>
          <a:noFill/>
        </p:spPr>
        <p:txBody>
          <a:bodyPr wrap="square">
            <a:spAutoFit/>
          </a:bodyPr>
          <a:lstStyle/>
          <a:p>
            <a:pPr indent="0">
              <a:lnSpc>
                <a:spcPct val="150000"/>
              </a:lnSpc>
              <a:buNone/>
              <a:tabLst>
                <a:tab pos="0" algn="l"/>
              </a:tabLst>
            </a:pPr>
            <a:r>
              <a:rPr lang="en-US" sz="1200" dirty="0">
                <a:solidFill>
                  <a:schemeClr val="accent2"/>
                </a:solidFill>
                <a:latin typeface="Montserrat Medium"/>
              </a:rPr>
              <a:t>To manage intense emotions or develop coping skills by regulating them.</a:t>
            </a:r>
            <a:endParaRPr lang="en-US" sz="1200" b="0" u="none" strike="noStrike" dirty="0">
              <a:solidFill>
                <a:srgbClr val="FFFFFF"/>
              </a:solidFill>
              <a:effectLst/>
              <a:uFillTx/>
              <a:latin typeface="OpenSymbol"/>
            </a:endParaRPr>
          </a:p>
        </p:txBody>
      </p:sp>
      <p:pic>
        <p:nvPicPr>
          <p:cNvPr id="11" name="Picture 10">
            <a:extLst>
              <a:ext uri="{FF2B5EF4-FFF2-40B4-BE49-F238E27FC236}">
                <a16:creationId xmlns:a16="http://schemas.microsoft.com/office/drawing/2014/main" id="{73BCAA38-AC73-F87C-ADA6-9CAE91C987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78400" y="1804209"/>
            <a:ext cx="4295492" cy="3079530"/>
          </a:xfrm>
          <a:prstGeom prst="rect">
            <a:avLst/>
          </a:prstGeom>
        </p:spPr>
      </p:pic>
    </p:spTree>
    <p:extLst>
      <p:ext uri="{BB962C8B-B14F-4D97-AF65-F5344CB8AC3E}">
        <p14:creationId xmlns:p14="http://schemas.microsoft.com/office/powerpoint/2010/main" val="41002821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 name="PlaceHolder 1"/>
          <p:cNvSpPr>
            <a:spLocks noGrp="1"/>
          </p:cNvSpPr>
          <p:nvPr>
            <p:ph type="title"/>
          </p:nvPr>
        </p:nvSpPr>
        <p:spPr>
          <a:xfrm>
            <a:off x="714240" y="790560"/>
            <a:ext cx="5362200" cy="1618920"/>
          </a:xfrm>
          <a:prstGeom prst="rect">
            <a:avLst/>
          </a:prstGeom>
          <a:noFill/>
          <a:ln w="0">
            <a:noFill/>
          </a:ln>
        </p:spPr>
        <p:txBody>
          <a:bodyPr lIns="91440" tIns="91440" rIns="91440" bIns="91440" anchor="b">
            <a:normAutofit/>
          </a:bodyPr>
          <a:lstStyle/>
          <a:p>
            <a:pPr indent="0">
              <a:lnSpc>
                <a:spcPct val="100000"/>
              </a:lnSpc>
              <a:buNone/>
              <a:tabLst>
                <a:tab pos="0" algn="l"/>
              </a:tabLst>
            </a:pPr>
            <a:r>
              <a:rPr lang="en-US" sz="4000" b="0" u="none" strike="noStrike">
                <a:solidFill>
                  <a:schemeClr val="dk1"/>
                </a:solidFill>
                <a:effectLst/>
                <a:uFillTx/>
                <a:latin typeface="Dela Gothic One"/>
                <a:ea typeface="Dela Gothic One"/>
              </a:rPr>
              <a:t>Role in Education</a:t>
            </a:r>
            <a:endParaRPr lang="fr-FR" sz="4000" b="0" u="none" strike="noStrike">
              <a:solidFill>
                <a:schemeClr val="dk1"/>
              </a:solidFill>
              <a:effectLst/>
              <a:uFillTx/>
              <a:latin typeface="Arial"/>
            </a:endParaRPr>
          </a:p>
        </p:txBody>
      </p:sp>
      <p:sp>
        <p:nvSpPr>
          <p:cNvPr id="374" name="PlaceHolder 2"/>
          <p:cNvSpPr>
            <a:spLocks noGrp="1"/>
          </p:cNvSpPr>
          <p:nvPr>
            <p:ph type="subTitle"/>
          </p:nvPr>
        </p:nvSpPr>
        <p:spPr>
          <a:xfrm>
            <a:off x="714240" y="2409840"/>
            <a:ext cx="5362200" cy="2028600"/>
          </a:xfrm>
          <a:prstGeom prst="rect">
            <a:avLst/>
          </a:prstGeom>
          <a:noFill/>
          <a:ln w="0">
            <a:noFill/>
          </a:ln>
        </p:spPr>
        <p:txBody>
          <a:bodyPr lIns="91440" tIns="91440" rIns="91440" bIns="91440" anchor="t">
            <a:normAutofit fontScale="92500"/>
          </a:bodyPr>
          <a:lstStyle/>
          <a:p>
            <a:pPr indent="0">
              <a:lnSpc>
                <a:spcPct val="150000"/>
              </a:lnSpc>
              <a:buNone/>
              <a:tabLst>
                <a:tab pos="0" algn="l"/>
              </a:tabLst>
            </a:pPr>
            <a:r>
              <a:rPr lang="en-US" sz="1600" b="0" u="none" strike="noStrike" dirty="0">
                <a:solidFill>
                  <a:schemeClr val="accent2"/>
                </a:solidFill>
                <a:effectLst/>
                <a:uFillTx/>
                <a:latin typeface="Montserrat Medium"/>
                <a:ea typeface="Montserrat Medium"/>
              </a:rPr>
              <a:t>In education, Behavior Therapy helps improve classroom behavior and learning by rewarding positive actions. Techniques like token economies encourage students to stay motivated and engaged, creating a supportive learning environment.</a:t>
            </a:r>
            <a:endParaRPr lang="en-US" sz="1600" b="0" u="none" strike="noStrike" dirty="0">
              <a:solidFill>
                <a:srgbClr val="FFFFFF"/>
              </a:solidFill>
              <a:effectLst/>
              <a:uFillTx/>
              <a:latin typeface="OpenSymbol"/>
            </a:endParaRPr>
          </a:p>
        </p:txBody>
      </p:sp>
      <p:grpSp>
        <p:nvGrpSpPr>
          <p:cNvPr id="375" name="Google Shape;486;p42"/>
          <p:cNvGrpSpPr/>
          <p:nvPr/>
        </p:nvGrpSpPr>
        <p:grpSpPr>
          <a:xfrm>
            <a:off x="5963040" y="1715040"/>
            <a:ext cx="788760" cy="802440"/>
            <a:chOff x="5963040" y="1715040"/>
            <a:chExt cx="788760" cy="802440"/>
          </a:xfrm>
        </p:grpSpPr>
        <p:sp>
          <p:nvSpPr>
            <p:cNvPr id="376" name="Google Shape;487;p42"/>
            <p:cNvSpPr/>
            <p:nvPr/>
          </p:nvSpPr>
          <p:spPr>
            <a:xfrm>
              <a:off x="6429600" y="2194560"/>
              <a:ext cx="322200" cy="322920"/>
            </a:xfrm>
            <a:custGeom>
              <a:avLst/>
              <a:gdLst>
                <a:gd name="textAreaLeft" fmla="*/ 0 w 322200"/>
                <a:gd name="textAreaRight" fmla="*/ 322560 w 322200"/>
                <a:gd name="textAreaTop" fmla="*/ 0 h 322920"/>
                <a:gd name="textAreaBottom" fmla="*/ 323280 h 32292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7" name="Google Shape;488;p42"/>
            <p:cNvSpPr/>
            <p:nvPr/>
          </p:nvSpPr>
          <p:spPr>
            <a:xfrm>
              <a:off x="5963040" y="171504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 name="Rectangle 377"/>
          <p:cNvSpPr/>
          <p:nvPr/>
        </p:nvSpPr>
        <p:spPr>
          <a:xfrm>
            <a:off x="5048280" y="476280"/>
            <a:ext cx="3619080" cy="952200"/>
          </a:xfrm>
          <a:prstGeom prst="rect">
            <a:avLst/>
          </a:prstGeom>
          <a:noFill/>
          <a:ln w="0">
            <a:noFill/>
          </a:ln>
        </p:spPr>
        <p:style>
          <a:lnRef idx="0">
            <a:scrgbClr r="0" g="0" b="0"/>
          </a:lnRef>
          <a:fillRef idx="0">
            <a:scrgbClr r="0" g="0" b="0"/>
          </a:fillRef>
          <a:effectRef idx="0">
            <a:scrgbClr r="0" g="0" b="0"/>
          </a:effectRef>
          <a:fontRef idx="minor"/>
        </p:style>
        <p:txBody>
          <a:bodyPr anchor="t">
            <a:normAutofit lnSpcReduction="9999"/>
          </a:bodyPr>
          <a:lstStyle/>
          <a:p>
            <a:pPr defTabSz="914400">
              <a:lnSpc>
                <a:spcPct val="100000"/>
              </a:lnSpc>
              <a:tabLst>
                <a:tab pos="0" algn="l"/>
              </a:tabLst>
            </a:pPr>
            <a:r>
              <a:rPr lang="en-US" sz="3000" b="0" u="none" strike="noStrike">
                <a:solidFill>
                  <a:schemeClr val="dk1"/>
                </a:solidFill>
                <a:effectLst/>
                <a:uFillTx/>
                <a:latin typeface="Dela Gothic One"/>
              </a:rPr>
              <a:t>Use in Counseling and Personal Growth</a:t>
            </a:r>
            <a:endParaRPr lang="en-US" sz="3000" b="0" u="none" strike="noStrike">
              <a:solidFill>
                <a:srgbClr val="FFFFFF"/>
              </a:solidFill>
              <a:effectLst/>
              <a:uFillTx/>
              <a:latin typeface="OpenSymbol"/>
            </a:endParaRPr>
          </a:p>
        </p:txBody>
      </p:sp>
      <p:sp>
        <p:nvSpPr>
          <p:cNvPr id="379" name="Rectangle 378"/>
          <p:cNvSpPr/>
          <p:nvPr/>
        </p:nvSpPr>
        <p:spPr>
          <a:xfrm>
            <a:off x="5048280" y="1905120"/>
            <a:ext cx="3619080" cy="276192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gn="ctr" defTabSz="914400">
              <a:lnSpc>
                <a:spcPct val="150000"/>
              </a:lnSpc>
              <a:tabLst>
                <a:tab pos="0" algn="l"/>
              </a:tabLst>
            </a:pPr>
            <a:r>
              <a:rPr lang="en-US" sz="1200" b="0" u="none" strike="noStrike">
                <a:solidFill>
                  <a:schemeClr val="hlink"/>
                </a:solidFill>
                <a:effectLst/>
                <a:uFillTx/>
                <a:latin typeface="Montserrat Medium"/>
              </a:rPr>
              <a:t>Counselors use Behavior Therapy to help clients manage stress, overcome fears, and build new skills. It also offers tools for personal growth by teaching us how to change habits and reinforce positive choices in daily life.</a:t>
            </a:r>
            <a:endParaRPr lang="en-US" sz="1200" b="0" u="none" strike="noStrike">
              <a:solidFill>
                <a:srgbClr val="FFFFFF"/>
              </a:solidFill>
              <a:effectLst/>
              <a:uFillTx/>
              <a:latin typeface="OpenSymbol"/>
            </a:endParaRPr>
          </a:p>
        </p:txBody>
      </p:sp>
      <p:pic>
        <p:nvPicPr>
          <p:cNvPr id="380" name="image69a92fe908e63" descr="image69a92fe908e67"/>
          <p:cNvPicPr/>
          <p:nvPr/>
        </p:nvPicPr>
        <p:blipFill>
          <a:blip r:embed="rId2"/>
          <a:stretch/>
        </p:blipFill>
        <p:spPr>
          <a:xfrm>
            <a:off x="0" y="0"/>
            <a:ext cx="4571640" cy="5143320"/>
          </a:xfrm>
          <a:prstGeom prst="rect">
            <a:avLst/>
          </a:prstGeom>
          <a:noFill/>
          <a:ln w="0">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Google Shape;964;p71"/>
          <p:cNvSpPr/>
          <p:nvPr/>
        </p:nvSpPr>
        <p:spPr>
          <a:xfrm>
            <a:off x="6901200" y="720360"/>
            <a:ext cx="322200" cy="322920"/>
          </a:xfrm>
          <a:custGeom>
            <a:avLst/>
            <a:gdLst>
              <a:gd name="textAreaLeft" fmla="*/ 0 w 322200"/>
              <a:gd name="textAreaRight" fmla="*/ 322560 w 322200"/>
              <a:gd name="textAreaTop" fmla="*/ 0 h 322920"/>
              <a:gd name="textAreaBottom" fmla="*/ 323280 h 32292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5" name="Google Shape;965;p71"/>
          <p:cNvSpPr/>
          <p:nvPr/>
        </p:nvSpPr>
        <p:spPr>
          <a:xfrm>
            <a:off x="2130480" y="1454760"/>
            <a:ext cx="217080" cy="217440"/>
          </a:xfrm>
          <a:custGeom>
            <a:avLst/>
            <a:gdLst>
              <a:gd name="textAreaLeft" fmla="*/ 0 w 217080"/>
              <a:gd name="textAreaRight" fmla="*/ 217440 w 217080"/>
              <a:gd name="textAreaTop" fmla="*/ 0 h 217440"/>
              <a:gd name="textAreaBottom" fmla="*/ 217800 h 217440"/>
            </a:gdLst>
            <a:ahLst/>
            <a:cxnLst/>
            <a:rect l="textAreaLeft" t="textAreaTop" r="textAreaRight" b="textAreaBottom"/>
            <a:pathLst>
              <a:path w="209147" h="209550">
                <a:moveTo>
                  <a:pt x="104614" y="0"/>
                </a:moveTo>
                <a:lnTo>
                  <a:pt x="104533" y="885"/>
                </a:lnTo>
                <a:lnTo>
                  <a:pt x="104533" y="1849"/>
                </a:lnTo>
                <a:lnTo>
                  <a:pt x="104453" y="3618"/>
                </a:lnTo>
                <a:lnTo>
                  <a:pt x="104292" y="6754"/>
                </a:lnTo>
                <a:lnTo>
                  <a:pt x="104051" y="9891"/>
                </a:lnTo>
                <a:lnTo>
                  <a:pt x="103890" y="11820"/>
                </a:lnTo>
                <a:lnTo>
                  <a:pt x="103649" y="13750"/>
                </a:lnTo>
                <a:lnTo>
                  <a:pt x="103086" y="17047"/>
                </a:lnTo>
                <a:lnTo>
                  <a:pt x="102523" y="20263"/>
                </a:lnTo>
                <a:lnTo>
                  <a:pt x="101880" y="23158"/>
                </a:lnTo>
                <a:lnTo>
                  <a:pt x="101236" y="25973"/>
                </a:lnTo>
                <a:lnTo>
                  <a:pt x="100432" y="28787"/>
                </a:lnTo>
                <a:lnTo>
                  <a:pt x="99628" y="31601"/>
                </a:lnTo>
                <a:lnTo>
                  <a:pt x="98905" y="33772"/>
                </a:lnTo>
                <a:lnTo>
                  <a:pt x="98181" y="35863"/>
                </a:lnTo>
                <a:lnTo>
                  <a:pt x="96573" y="39964"/>
                </a:lnTo>
                <a:lnTo>
                  <a:pt x="95206" y="43100"/>
                </a:lnTo>
                <a:lnTo>
                  <a:pt x="93758" y="46075"/>
                </a:lnTo>
                <a:lnTo>
                  <a:pt x="92231" y="49131"/>
                </a:lnTo>
                <a:lnTo>
                  <a:pt x="90622" y="52026"/>
                </a:lnTo>
                <a:lnTo>
                  <a:pt x="88692" y="55242"/>
                </a:lnTo>
                <a:lnTo>
                  <a:pt x="86682" y="58298"/>
                </a:lnTo>
                <a:lnTo>
                  <a:pt x="84592" y="61273"/>
                </a:lnTo>
                <a:lnTo>
                  <a:pt x="82420" y="64248"/>
                </a:lnTo>
                <a:lnTo>
                  <a:pt x="80812" y="66098"/>
                </a:lnTo>
                <a:lnTo>
                  <a:pt x="79284" y="68027"/>
                </a:lnTo>
                <a:lnTo>
                  <a:pt x="77676" y="69877"/>
                </a:lnTo>
                <a:lnTo>
                  <a:pt x="75988" y="71646"/>
                </a:lnTo>
                <a:lnTo>
                  <a:pt x="73495" y="74219"/>
                </a:lnTo>
                <a:lnTo>
                  <a:pt x="70922" y="76712"/>
                </a:lnTo>
                <a:lnTo>
                  <a:pt x="68429" y="78963"/>
                </a:lnTo>
                <a:lnTo>
                  <a:pt x="65776" y="81134"/>
                </a:lnTo>
                <a:lnTo>
                  <a:pt x="62559" y="83707"/>
                </a:lnTo>
                <a:lnTo>
                  <a:pt x="59182" y="86120"/>
                </a:lnTo>
                <a:lnTo>
                  <a:pt x="57332" y="87406"/>
                </a:lnTo>
                <a:lnTo>
                  <a:pt x="55403" y="88612"/>
                </a:lnTo>
                <a:lnTo>
                  <a:pt x="53392" y="89819"/>
                </a:lnTo>
                <a:lnTo>
                  <a:pt x="51463" y="91025"/>
                </a:lnTo>
                <a:lnTo>
                  <a:pt x="49452" y="92151"/>
                </a:lnTo>
                <a:lnTo>
                  <a:pt x="47362" y="93196"/>
                </a:lnTo>
                <a:lnTo>
                  <a:pt x="45351" y="94241"/>
                </a:lnTo>
                <a:lnTo>
                  <a:pt x="43261" y="95206"/>
                </a:lnTo>
                <a:lnTo>
                  <a:pt x="41009" y="96171"/>
                </a:lnTo>
                <a:lnTo>
                  <a:pt x="38838" y="97056"/>
                </a:lnTo>
                <a:lnTo>
                  <a:pt x="36587" y="97940"/>
                </a:lnTo>
                <a:lnTo>
                  <a:pt x="34335" y="98744"/>
                </a:lnTo>
                <a:lnTo>
                  <a:pt x="31038" y="99870"/>
                </a:lnTo>
                <a:lnTo>
                  <a:pt x="27661" y="100915"/>
                </a:lnTo>
                <a:lnTo>
                  <a:pt x="24203" y="101800"/>
                </a:lnTo>
                <a:lnTo>
                  <a:pt x="20746" y="102524"/>
                </a:lnTo>
                <a:lnTo>
                  <a:pt x="17851" y="103086"/>
                </a:lnTo>
                <a:lnTo>
                  <a:pt x="14876" y="103569"/>
                </a:lnTo>
                <a:lnTo>
                  <a:pt x="12464" y="103890"/>
                </a:lnTo>
                <a:lnTo>
                  <a:pt x="10132" y="104132"/>
                </a:lnTo>
                <a:lnTo>
                  <a:pt x="6996" y="104453"/>
                </a:lnTo>
                <a:lnTo>
                  <a:pt x="3860" y="104614"/>
                </a:lnTo>
                <a:lnTo>
                  <a:pt x="1930" y="104695"/>
                </a:lnTo>
                <a:lnTo>
                  <a:pt x="0" y="104614"/>
                </a:lnTo>
                <a:lnTo>
                  <a:pt x="0" y="104775"/>
                </a:lnTo>
                <a:lnTo>
                  <a:pt x="402" y="104936"/>
                </a:lnTo>
                <a:lnTo>
                  <a:pt x="885" y="105016"/>
                </a:lnTo>
                <a:lnTo>
                  <a:pt x="1689" y="105016"/>
                </a:lnTo>
                <a:lnTo>
                  <a:pt x="4664" y="105097"/>
                </a:lnTo>
                <a:lnTo>
                  <a:pt x="7559" y="105338"/>
                </a:lnTo>
                <a:lnTo>
                  <a:pt x="10453" y="105579"/>
                </a:lnTo>
                <a:lnTo>
                  <a:pt x="13348" y="105901"/>
                </a:lnTo>
                <a:lnTo>
                  <a:pt x="17610" y="106544"/>
                </a:lnTo>
                <a:lnTo>
                  <a:pt x="21791" y="107348"/>
                </a:lnTo>
                <a:lnTo>
                  <a:pt x="25892" y="108313"/>
                </a:lnTo>
                <a:lnTo>
                  <a:pt x="29993" y="109519"/>
                </a:lnTo>
                <a:lnTo>
                  <a:pt x="32164" y="110163"/>
                </a:lnTo>
                <a:lnTo>
                  <a:pt x="34335" y="110886"/>
                </a:lnTo>
                <a:lnTo>
                  <a:pt x="36426" y="111690"/>
                </a:lnTo>
                <a:lnTo>
                  <a:pt x="38517" y="112494"/>
                </a:lnTo>
                <a:lnTo>
                  <a:pt x="40607" y="113299"/>
                </a:lnTo>
                <a:lnTo>
                  <a:pt x="42698" y="114263"/>
                </a:lnTo>
                <a:lnTo>
                  <a:pt x="44708" y="115148"/>
                </a:lnTo>
                <a:lnTo>
                  <a:pt x="46718" y="116193"/>
                </a:lnTo>
                <a:lnTo>
                  <a:pt x="48729" y="117239"/>
                </a:lnTo>
                <a:lnTo>
                  <a:pt x="50739" y="118284"/>
                </a:lnTo>
                <a:lnTo>
                  <a:pt x="54599" y="120616"/>
                </a:lnTo>
                <a:lnTo>
                  <a:pt x="56850" y="121983"/>
                </a:lnTo>
                <a:lnTo>
                  <a:pt x="59021" y="123511"/>
                </a:lnTo>
                <a:lnTo>
                  <a:pt x="61192" y="125038"/>
                </a:lnTo>
                <a:lnTo>
                  <a:pt x="63283" y="126566"/>
                </a:lnTo>
                <a:lnTo>
                  <a:pt x="65374" y="128255"/>
                </a:lnTo>
                <a:lnTo>
                  <a:pt x="67384" y="129944"/>
                </a:lnTo>
                <a:lnTo>
                  <a:pt x="69394" y="131632"/>
                </a:lnTo>
                <a:lnTo>
                  <a:pt x="71324" y="133401"/>
                </a:lnTo>
                <a:lnTo>
                  <a:pt x="73093" y="135090"/>
                </a:lnTo>
                <a:lnTo>
                  <a:pt x="74701" y="136778"/>
                </a:lnTo>
                <a:lnTo>
                  <a:pt x="76390" y="138467"/>
                </a:lnTo>
                <a:lnTo>
                  <a:pt x="77918" y="140236"/>
                </a:lnTo>
                <a:lnTo>
                  <a:pt x="80249" y="142890"/>
                </a:lnTo>
                <a:lnTo>
                  <a:pt x="82420" y="145624"/>
                </a:lnTo>
                <a:lnTo>
                  <a:pt x="84511" y="148438"/>
                </a:lnTo>
                <a:lnTo>
                  <a:pt x="86521" y="151252"/>
                </a:lnTo>
                <a:lnTo>
                  <a:pt x="88934" y="155032"/>
                </a:lnTo>
                <a:lnTo>
                  <a:pt x="91185" y="158891"/>
                </a:lnTo>
                <a:lnTo>
                  <a:pt x="92231" y="160902"/>
                </a:lnTo>
                <a:lnTo>
                  <a:pt x="93276" y="162831"/>
                </a:lnTo>
                <a:lnTo>
                  <a:pt x="94241" y="164842"/>
                </a:lnTo>
                <a:lnTo>
                  <a:pt x="95206" y="166932"/>
                </a:lnTo>
                <a:lnTo>
                  <a:pt x="96894" y="170873"/>
                </a:lnTo>
                <a:lnTo>
                  <a:pt x="98422" y="174893"/>
                </a:lnTo>
                <a:lnTo>
                  <a:pt x="99789" y="178994"/>
                </a:lnTo>
                <a:lnTo>
                  <a:pt x="100915" y="183175"/>
                </a:lnTo>
                <a:lnTo>
                  <a:pt x="101799" y="186553"/>
                </a:lnTo>
                <a:lnTo>
                  <a:pt x="102523" y="189930"/>
                </a:lnTo>
                <a:lnTo>
                  <a:pt x="103086" y="193387"/>
                </a:lnTo>
                <a:lnTo>
                  <a:pt x="103568" y="196845"/>
                </a:lnTo>
                <a:lnTo>
                  <a:pt x="103970" y="200464"/>
                </a:lnTo>
                <a:lnTo>
                  <a:pt x="104212" y="204082"/>
                </a:lnTo>
                <a:lnTo>
                  <a:pt x="104372" y="206414"/>
                </a:lnTo>
                <a:lnTo>
                  <a:pt x="104372" y="207620"/>
                </a:lnTo>
                <a:lnTo>
                  <a:pt x="104372" y="208826"/>
                </a:lnTo>
                <a:lnTo>
                  <a:pt x="104372" y="209228"/>
                </a:lnTo>
                <a:lnTo>
                  <a:pt x="104453" y="209389"/>
                </a:lnTo>
                <a:lnTo>
                  <a:pt x="104533" y="209550"/>
                </a:lnTo>
                <a:lnTo>
                  <a:pt x="104694" y="209550"/>
                </a:lnTo>
                <a:lnTo>
                  <a:pt x="104694" y="206253"/>
                </a:lnTo>
                <a:lnTo>
                  <a:pt x="104935" y="202956"/>
                </a:lnTo>
                <a:lnTo>
                  <a:pt x="105177" y="200062"/>
                </a:lnTo>
                <a:lnTo>
                  <a:pt x="105418" y="197247"/>
                </a:lnTo>
                <a:lnTo>
                  <a:pt x="105900" y="193709"/>
                </a:lnTo>
                <a:lnTo>
                  <a:pt x="106463" y="190091"/>
                </a:lnTo>
                <a:lnTo>
                  <a:pt x="107106" y="187196"/>
                </a:lnTo>
                <a:lnTo>
                  <a:pt x="107750" y="184301"/>
                </a:lnTo>
                <a:lnTo>
                  <a:pt x="108554" y="181406"/>
                </a:lnTo>
                <a:lnTo>
                  <a:pt x="109438" y="178512"/>
                </a:lnTo>
                <a:lnTo>
                  <a:pt x="110403" y="175456"/>
                </a:lnTo>
                <a:lnTo>
                  <a:pt x="111529" y="172400"/>
                </a:lnTo>
                <a:lnTo>
                  <a:pt x="112735" y="169425"/>
                </a:lnTo>
                <a:lnTo>
                  <a:pt x="114022" y="166450"/>
                </a:lnTo>
                <a:lnTo>
                  <a:pt x="115550" y="163153"/>
                </a:lnTo>
                <a:lnTo>
                  <a:pt x="117238" y="159937"/>
                </a:lnTo>
                <a:lnTo>
                  <a:pt x="119088" y="156640"/>
                </a:lnTo>
                <a:lnTo>
                  <a:pt x="121098" y="153423"/>
                </a:lnTo>
                <a:lnTo>
                  <a:pt x="122786" y="150850"/>
                </a:lnTo>
                <a:lnTo>
                  <a:pt x="124555" y="148358"/>
                </a:lnTo>
                <a:lnTo>
                  <a:pt x="126324" y="145945"/>
                </a:lnTo>
                <a:lnTo>
                  <a:pt x="128254" y="143533"/>
                </a:lnTo>
                <a:lnTo>
                  <a:pt x="130506" y="140799"/>
                </a:lnTo>
                <a:lnTo>
                  <a:pt x="131712" y="139432"/>
                </a:lnTo>
                <a:lnTo>
                  <a:pt x="132918" y="138145"/>
                </a:lnTo>
                <a:lnTo>
                  <a:pt x="134928" y="136135"/>
                </a:lnTo>
                <a:lnTo>
                  <a:pt x="136939" y="134125"/>
                </a:lnTo>
                <a:lnTo>
                  <a:pt x="138949" y="132195"/>
                </a:lnTo>
                <a:lnTo>
                  <a:pt x="141120" y="130265"/>
                </a:lnTo>
                <a:lnTo>
                  <a:pt x="143934" y="127933"/>
                </a:lnTo>
                <a:lnTo>
                  <a:pt x="146829" y="125682"/>
                </a:lnTo>
                <a:lnTo>
                  <a:pt x="150448" y="123109"/>
                </a:lnTo>
                <a:lnTo>
                  <a:pt x="154146" y="120696"/>
                </a:lnTo>
                <a:lnTo>
                  <a:pt x="157202" y="118847"/>
                </a:lnTo>
                <a:lnTo>
                  <a:pt x="160338" y="117158"/>
                </a:lnTo>
                <a:lnTo>
                  <a:pt x="163474" y="115470"/>
                </a:lnTo>
                <a:lnTo>
                  <a:pt x="166690" y="114022"/>
                </a:lnTo>
                <a:lnTo>
                  <a:pt x="169505" y="112816"/>
                </a:lnTo>
                <a:lnTo>
                  <a:pt x="172319" y="111610"/>
                </a:lnTo>
                <a:lnTo>
                  <a:pt x="175133" y="110565"/>
                </a:lnTo>
                <a:lnTo>
                  <a:pt x="178028" y="109680"/>
                </a:lnTo>
                <a:lnTo>
                  <a:pt x="181164" y="108715"/>
                </a:lnTo>
                <a:lnTo>
                  <a:pt x="184381" y="107911"/>
                </a:lnTo>
                <a:lnTo>
                  <a:pt x="187517" y="107187"/>
                </a:lnTo>
                <a:lnTo>
                  <a:pt x="190733" y="106544"/>
                </a:lnTo>
                <a:lnTo>
                  <a:pt x="193226" y="106062"/>
                </a:lnTo>
                <a:lnTo>
                  <a:pt x="195718" y="105740"/>
                </a:lnTo>
                <a:lnTo>
                  <a:pt x="198292" y="105418"/>
                </a:lnTo>
                <a:lnTo>
                  <a:pt x="200784" y="105177"/>
                </a:lnTo>
                <a:lnTo>
                  <a:pt x="204001" y="104936"/>
                </a:lnTo>
                <a:lnTo>
                  <a:pt x="205609" y="104855"/>
                </a:lnTo>
                <a:lnTo>
                  <a:pt x="208182" y="104855"/>
                </a:lnTo>
                <a:lnTo>
                  <a:pt x="209147" y="104695"/>
                </a:lnTo>
                <a:lnTo>
                  <a:pt x="207941" y="104614"/>
                </a:lnTo>
                <a:lnTo>
                  <a:pt x="205529" y="104614"/>
                </a:lnTo>
                <a:lnTo>
                  <a:pt x="204242" y="104534"/>
                </a:lnTo>
                <a:lnTo>
                  <a:pt x="201026" y="104293"/>
                </a:lnTo>
                <a:lnTo>
                  <a:pt x="197729" y="103971"/>
                </a:lnTo>
                <a:lnTo>
                  <a:pt x="195558" y="103730"/>
                </a:lnTo>
                <a:lnTo>
                  <a:pt x="193306" y="103408"/>
                </a:lnTo>
                <a:lnTo>
                  <a:pt x="189688" y="102845"/>
                </a:lnTo>
                <a:lnTo>
                  <a:pt x="186069" y="102041"/>
                </a:lnTo>
                <a:lnTo>
                  <a:pt x="182290" y="101076"/>
                </a:lnTo>
                <a:lnTo>
                  <a:pt x="178511" y="100031"/>
                </a:lnTo>
                <a:lnTo>
                  <a:pt x="174731" y="98744"/>
                </a:lnTo>
                <a:lnTo>
                  <a:pt x="171033" y="97377"/>
                </a:lnTo>
                <a:lnTo>
                  <a:pt x="168057" y="96171"/>
                </a:lnTo>
                <a:lnTo>
                  <a:pt x="165082" y="94804"/>
                </a:lnTo>
                <a:lnTo>
                  <a:pt x="162107" y="93357"/>
                </a:lnTo>
                <a:lnTo>
                  <a:pt x="159212" y="91829"/>
                </a:lnTo>
                <a:lnTo>
                  <a:pt x="155433" y="89658"/>
                </a:lnTo>
                <a:lnTo>
                  <a:pt x="151815" y="87326"/>
                </a:lnTo>
                <a:lnTo>
                  <a:pt x="149804" y="85959"/>
                </a:lnTo>
                <a:lnTo>
                  <a:pt x="147874" y="84592"/>
                </a:lnTo>
                <a:lnTo>
                  <a:pt x="144095" y="81697"/>
                </a:lnTo>
                <a:lnTo>
                  <a:pt x="140959" y="79124"/>
                </a:lnTo>
                <a:lnTo>
                  <a:pt x="139431" y="77757"/>
                </a:lnTo>
                <a:lnTo>
                  <a:pt x="137984" y="76390"/>
                </a:lnTo>
                <a:lnTo>
                  <a:pt x="135572" y="74058"/>
                </a:lnTo>
                <a:lnTo>
                  <a:pt x="133240" y="71726"/>
                </a:lnTo>
                <a:lnTo>
                  <a:pt x="130988" y="69234"/>
                </a:lnTo>
                <a:lnTo>
                  <a:pt x="128817" y="66660"/>
                </a:lnTo>
                <a:lnTo>
                  <a:pt x="126244" y="63364"/>
                </a:lnTo>
                <a:lnTo>
                  <a:pt x="123751" y="59986"/>
                </a:lnTo>
                <a:lnTo>
                  <a:pt x="121822" y="57252"/>
                </a:lnTo>
                <a:lnTo>
                  <a:pt x="119972" y="54358"/>
                </a:lnTo>
                <a:lnTo>
                  <a:pt x="118283" y="51382"/>
                </a:lnTo>
                <a:lnTo>
                  <a:pt x="116595" y="48407"/>
                </a:lnTo>
                <a:lnTo>
                  <a:pt x="115147" y="45432"/>
                </a:lnTo>
                <a:lnTo>
                  <a:pt x="113780" y="42457"/>
                </a:lnTo>
                <a:lnTo>
                  <a:pt x="112172" y="38838"/>
                </a:lnTo>
                <a:lnTo>
                  <a:pt x="110805" y="35139"/>
                </a:lnTo>
                <a:lnTo>
                  <a:pt x="109680" y="31923"/>
                </a:lnTo>
                <a:lnTo>
                  <a:pt x="108715" y="28626"/>
                </a:lnTo>
                <a:lnTo>
                  <a:pt x="107830" y="25410"/>
                </a:lnTo>
                <a:lnTo>
                  <a:pt x="107026" y="22033"/>
                </a:lnTo>
                <a:lnTo>
                  <a:pt x="106624" y="19781"/>
                </a:lnTo>
                <a:lnTo>
                  <a:pt x="106142" y="17449"/>
                </a:lnTo>
                <a:lnTo>
                  <a:pt x="105820" y="15117"/>
                </a:lnTo>
                <a:lnTo>
                  <a:pt x="105498" y="12785"/>
                </a:lnTo>
                <a:lnTo>
                  <a:pt x="105096" y="9328"/>
                </a:lnTo>
                <a:lnTo>
                  <a:pt x="104855" y="5870"/>
                </a:lnTo>
                <a:lnTo>
                  <a:pt x="104694" y="3297"/>
                </a:lnTo>
                <a:lnTo>
                  <a:pt x="104614" y="2010"/>
                </a:lnTo>
                <a:lnTo>
                  <a:pt x="104694" y="724"/>
                </a:lnTo>
                <a:lnTo>
                  <a:pt x="104694" y="402"/>
                </a:lnTo>
                <a:lnTo>
                  <a:pt x="104694" y="241"/>
                </a:lnTo>
                <a:lnTo>
                  <a:pt x="104614" y="0"/>
                </a:lnTo>
                <a:close/>
              </a:path>
            </a:pathLst>
          </a:custGeom>
          <a:solidFill>
            <a:schemeClr val="accen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6" name="PlaceHolder 1"/>
          <p:cNvSpPr>
            <a:spLocks noGrp="1"/>
          </p:cNvSpPr>
          <p:nvPr>
            <p:ph type="subTitle"/>
          </p:nvPr>
        </p:nvSpPr>
        <p:spPr>
          <a:xfrm>
            <a:off x="2273940" y="1332832"/>
            <a:ext cx="4447800" cy="1477328"/>
          </a:xfrm>
          <a:prstGeom prst="rect">
            <a:avLst/>
          </a:prstGeom>
          <a:noFill/>
          <a:ln w="0">
            <a:noFill/>
          </a:ln>
        </p:spPr>
        <p:txBody>
          <a:bodyPr lIns="91440" tIns="91440" rIns="91440" bIns="91440" anchor="t">
            <a:spAutoFit/>
          </a:bodyPr>
          <a:lstStyle/>
          <a:p>
            <a:pPr algn="ctr">
              <a:lnSpc>
                <a:spcPct val="100000"/>
              </a:lnSpc>
              <a:tabLst>
                <a:tab pos="0" algn="l"/>
              </a:tabLst>
            </a:pPr>
            <a:r>
              <a:rPr lang="en" sz="1400" b="1" u="none" strike="noStrike" dirty="0">
                <a:solidFill>
                  <a:schemeClr val="accent2"/>
                </a:solidFill>
                <a:effectLst/>
                <a:uFillTx/>
                <a:latin typeface="Montserrat Medium"/>
                <a:ea typeface="Montserrat Medium"/>
              </a:rPr>
              <a:t>Do you have any questions?</a:t>
            </a:r>
          </a:p>
          <a:p>
            <a:pPr algn="ctr">
              <a:lnSpc>
                <a:spcPct val="100000"/>
              </a:lnSpc>
              <a:tabLst>
                <a:tab pos="0" algn="l"/>
              </a:tabLst>
            </a:pPr>
            <a:endParaRPr lang="en-US" sz="1400" b="0" u="none" strike="noStrike" dirty="0">
              <a:solidFill>
                <a:srgbClr val="FFFFFF"/>
              </a:solidFill>
              <a:effectLst/>
              <a:uFillTx/>
              <a:latin typeface="OpenSymbol"/>
            </a:endParaRPr>
          </a:p>
          <a:p>
            <a:pPr algn="ctr">
              <a:lnSpc>
                <a:spcPct val="100000"/>
              </a:lnSpc>
              <a:tabLst>
                <a:tab pos="0" algn="l"/>
              </a:tabLst>
            </a:pPr>
            <a:r>
              <a:rPr lang="en" sz="1400" dirty="0">
                <a:solidFill>
                  <a:schemeClr val="accent2"/>
                </a:solidFill>
                <a:latin typeface="Montserrat Medium"/>
                <a:ea typeface="Montserrat Medium"/>
              </a:rPr>
              <a:t>psychologistjahnabi96@gmail</a:t>
            </a:r>
            <a:r>
              <a:rPr lang="en" sz="1400" b="0" u="none" strike="noStrike" dirty="0">
                <a:solidFill>
                  <a:schemeClr val="accent2"/>
                </a:solidFill>
                <a:effectLst/>
                <a:uFillTx/>
                <a:latin typeface="Montserrat Medium"/>
                <a:ea typeface="Montserrat Medium"/>
              </a:rPr>
              <a:t>.com</a:t>
            </a:r>
            <a:endParaRPr lang="en-US" sz="1400" b="0" u="none" strike="noStrike" dirty="0">
              <a:solidFill>
                <a:srgbClr val="FFFFFF"/>
              </a:solidFill>
              <a:effectLst/>
              <a:uFillTx/>
              <a:latin typeface="OpenSymbol"/>
            </a:endParaRPr>
          </a:p>
          <a:p>
            <a:pPr algn="ctr">
              <a:lnSpc>
                <a:spcPct val="100000"/>
              </a:lnSpc>
              <a:tabLst>
                <a:tab pos="0" algn="l"/>
              </a:tabLst>
            </a:pPr>
            <a:r>
              <a:rPr lang="en" sz="1400" dirty="0">
                <a:solidFill>
                  <a:schemeClr val="accent2"/>
                </a:solidFill>
                <a:latin typeface="Montserrat Medium"/>
              </a:rPr>
              <a:t>8638184247</a:t>
            </a:r>
          </a:p>
          <a:p>
            <a:pPr algn="ctr">
              <a:lnSpc>
                <a:spcPct val="100000"/>
              </a:lnSpc>
              <a:tabLst>
                <a:tab pos="0" algn="l"/>
              </a:tabLst>
            </a:pPr>
            <a:endParaRPr lang="en-US" sz="1400" b="0" u="none" strike="noStrike" dirty="0">
              <a:solidFill>
                <a:srgbClr val="FFFFFF"/>
              </a:solidFill>
              <a:effectLst/>
              <a:uFillTx/>
              <a:latin typeface="OpenSymbol"/>
            </a:endParaRPr>
          </a:p>
          <a:p>
            <a:pPr algn="ctr">
              <a:lnSpc>
                <a:spcPct val="100000"/>
              </a:lnSpc>
              <a:tabLst>
                <a:tab pos="0" algn="l"/>
              </a:tabLst>
            </a:pPr>
            <a:r>
              <a:rPr lang="en" sz="1400" dirty="0">
                <a:solidFill>
                  <a:schemeClr val="accent2"/>
                </a:solidFill>
                <a:latin typeface="Montserrat Medium"/>
                <a:ea typeface="Montserrat Medium"/>
              </a:rPr>
              <a:t>psychologistjahnabi</a:t>
            </a:r>
            <a:r>
              <a:rPr lang="en" sz="1400" b="0" u="none" strike="noStrike" dirty="0">
                <a:solidFill>
                  <a:schemeClr val="accent2"/>
                </a:solidFill>
                <a:effectLst/>
                <a:uFillTx/>
                <a:latin typeface="Montserrat Medium"/>
                <a:ea typeface="Montserrat Medium"/>
              </a:rPr>
              <a:t>.in</a:t>
            </a:r>
            <a:endParaRPr lang="en-US" sz="1400" b="0" u="none" strike="noStrike" dirty="0">
              <a:solidFill>
                <a:srgbClr val="FFFFFF"/>
              </a:solidFill>
              <a:effectLst/>
              <a:uFillTx/>
              <a:latin typeface="OpenSymbol"/>
            </a:endParaRPr>
          </a:p>
        </p:txBody>
      </p:sp>
      <p:sp>
        <p:nvSpPr>
          <p:cNvPr id="388" name="PlaceHolder 2"/>
          <p:cNvSpPr>
            <a:spLocks noGrp="1"/>
          </p:cNvSpPr>
          <p:nvPr>
            <p:ph type="title"/>
          </p:nvPr>
        </p:nvSpPr>
        <p:spPr>
          <a:xfrm>
            <a:off x="1676160" y="362880"/>
            <a:ext cx="5505120" cy="1057320"/>
          </a:xfrm>
          <a:prstGeom prst="rect">
            <a:avLst/>
          </a:prstGeom>
          <a:noFill/>
          <a:ln w="0">
            <a:noFill/>
          </a:ln>
        </p:spPr>
        <p:txBody>
          <a:bodyPr lIns="91440" tIns="91440" rIns="91440" bIns="91440" anchor="b">
            <a:spAutoFit/>
          </a:bodyPr>
          <a:lstStyle/>
          <a:p>
            <a:pPr indent="0" algn="ctr">
              <a:lnSpc>
                <a:spcPct val="100000"/>
              </a:lnSpc>
              <a:buNone/>
              <a:tabLst>
                <a:tab pos="0" algn="l"/>
              </a:tabLst>
            </a:pPr>
            <a:r>
              <a:rPr lang="en" sz="4000" b="0" u="none" strike="noStrike" dirty="0">
                <a:solidFill>
                  <a:schemeClr val="dk1"/>
                </a:solidFill>
                <a:effectLst/>
                <a:uFillTx/>
                <a:latin typeface="Dela Gothic One"/>
                <a:ea typeface="Dela Gothic One"/>
              </a:rPr>
              <a:t>Thanks!</a:t>
            </a:r>
            <a:endParaRPr lang="fr-FR" sz="4000" b="0" u="none" strike="noStrike" dirty="0">
              <a:solidFill>
                <a:schemeClr val="dk1"/>
              </a:solidFill>
              <a:effectLst/>
              <a:uFillTx/>
              <a:latin typeface="Arial"/>
            </a:endParaRPr>
          </a:p>
        </p:txBody>
      </p:sp>
      <p:grpSp>
        <p:nvGrpSpPr>
          <p:cNvPr id="389" name="Google Shape;969;p71"/>
          <p:cNvGrpSpPr/>
          <p:nvPr/>
        </p:nvGrpSpPr>
        <p:grpSpPr>
          <a:xfrm>
            <a:off x="3507120" y="2878920"/>
            <a:ext cx="387360" cy="387360"/>
            <a:chOff x="3582720" y="2879280"/>
            <a:chExt cx="387360" cy="387360"/>
          </a:xfrm>
        </p:grpSpPr>
        <p:sp>
          <p:nvSpPr>
            <p:cNvPr id="390" name="Google Shape;970;p71"/>
            <p:cNvSpPr/>
            <p:nvPr/>
          </p:nvSpPr>
          <p:spPr>
            <a:xfrm>
              <a:off x="3765960" y="2947320"/>
              <a:ext cx="132480" cy="319320"/>
            </a:xfrm>
            <a:custGeom>
              <a:avLst/>
              <a:gdLst>
                <a:gd name="textAreaLeft" fmla="*/ 0 w 132480"/>
                <a:gd name="textAreaRight" fmla="*/ 132840 w 132480"/>
                <a:gd name="textAreaTop" fmla="*/ 0 h 319320"/>
                <a:gd name="textAreaBottom" fmla="*/ 319680 h 319320"/>
              </a:gdLst>
              <a:ahLst/>
              <a:cxnLst/>
              <a:rect l="textAreaLeft" t="textAreaTop" r="textAreaRight" b="textAreaBottom"/>
              <a:pathLst>
                <a:path w="6527" h="15727">
                  <a:moveTo>
                    <a:pt x="4957" y="1"/>
                  </a:moveTo>
                  <a:cubicBezTo>
                    <a:pt x="4645" y="1"/>
                    <a:pt x="4336" y="24"/>
                    <a:pt x="4028" y="69"/>
                  </a:cubicBezTo>
                  <a:cubicBezTo>
                    <a:pt x="2588" y="280"/>
                    <a:pt x="1700" y="890"/>
                    <a:pt x="1675" y="2250"/>
                  </a:cubicBezTo>
                  <a:lnTo>
                    <a:pt x="1675" y="5040"/>
                  </a:lnTo>
                  <a:cubicBezTo>
                    <a:pt x="1675" y="5348"/>
                    <a:pt x="1426" y="5599"/>
                    <a:pt x="1118" y="5599"/>
                  </a:cubicBezTo>
                  <a:lnTo>
                    <a:pt x="0" y="5599"/>
                  </a:lnTo>
                  <a:lnTo>
                    <a:pt x="0" y="6715"/>
                  </a:lnTo>
                  <a:lnTo>
                    <a:pt x="1118" y="6715"/>
                  </a:lnTo>
                  <a:cubicBezTo>
                    <a:pt x="1426" y="6715"/>
                    <a:pt x="1675" y="6965"/>
                    <a:pt x="1675" y="7274"/>
                  </a:cubicBezTo>
                  <a:lnTo>
                    <a:pt x="1675" y="15727"/>
                  </a:lnTo>
                  <a:lnTo>
                    <a:pt x="3352" y="15727"/>
                  </a:lnTo>
                  <a:lnTo>
                    <a:pt x="3352" y="7274"/>
                  </a:lnTo>
                  <a:cubicBezTo>
                    <a:pt x="3352" y="6965"/>
                    <a:pt x="3602" y="6715"/>
                    <a:pt x="3910" y="6715"/>
                  </a:cubicBezTo>
                  <a:lnTo>
                    <a:pt x="5709" y="6715"/>
                  </a:lnTo>
                  <a:lnTo>
                    <a:pt x="5987" y="5599"/>
                  </a:lnTo>
                  <a:lnTo>
                    <a:pt x="3910" y="5599"/>
                  </a:lnTo>
                  <a:cubicBezTo>
                    <a:pt x="3602" y="5599"/>
                    <a:pt x="3352" y="5348"/>
                    <a:pt x="3352" y="5040"/>
                  </a:cubicBezTo>
                  <a:lnTo>
                    <a:pt x="3352" y="3253"/>
                  </a:lnTo>
                  <a:cubicBezTo>
                    <a:pt x="3352" y="2316"/>
                    <a:pt x="3942" y="1677"/>
                    <a:pt x="4968" y="1504"/>
                  </a:cubicBezTo>
                  <a:cubicBezTo>
                    <a:pt x="5157" y="1473"/>
                    <a:pt x="5339" y="1460"/>
                    <a:pt x="5511" y="1460"/>
                  </a:cubicBezTo>
                  <a:cubicBezTo>
                    <a:pt x="5810" y="1460"/>
                    <a:pt x="6082" y="1498"/>
                    <a:pt x="6324" y="1546"/>
                  </a:cubicBezTo>
                  <a:lnTo>
                    <a:pt x="6526" y="182"/>
                  </a:lnTo>
                  <a:cubicBezTo>
                    <a:pt x="5988" y="62"/>
                    <a:pt x="5468" y="1"/>
                    <a:pt x="4957" y="1"/>
                  </a:cubicBez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1" name="Google Shape;971;p71"/>
            <p:cNvSpPr/>
            <p:nvPr/>
          </p:nvSpPr>
          <p:spPr>
            <a:xfrm>
              <a:off x="3582720" y="2879280"/>
              <a:ext cx="387360" cy="387360"/>
            </a:xfrm>
            <a:custGeom>
              <a:avLst/>
              <a:gdLst>
                <a:gd name="textAreaLeft" fmla="*/ 0 w 387360"/>
                <a:gd name="textAreaRight" fmla="*/ 387720 w 387360"/>
                <a:gd name="textAreaTop" fmla="*/ 0 h 387360"/>
                <a:gd name="textAreaBottom" fmla="*/ 387720 h 387360"/>
              </a:gdLst>
              <a:ahLst/>
              <a:cxnLst/>
              <a:rect l="textAreaLeft" t="textAreaTop" r="textAreaRight" b="textAreaBottom"/>
              <a:pathLst>
                <a:path w="19066" h="19065">
                  <a:moveTo>
                    <a:pt x="2794" y="0"/>
                  </a:moveTo>
                  <a:cubicBezTo>
                    <a:pt x="1255" y="0"/>
                    <a:pt x="1" y="1253"/>
                    <a:pt x="1" y="2793"/>
                  </a:cubicBezTo>
                  <a:lnTo>
                    <a:pt x="1" y="16271"/>
                  </a:lnTo>
                  <a:cubicBezTo>
                    <a:pt x="1" y="17812"/>
                    <a:pt x="1255" y="19065"/>
                    <a:pt x="2794" y="19065"/>
                  </a:cubicBezTo>
                  <a:lnTo>
                    <a:pt x="9571" y="19065"/>
                  </a:lnTo>
                  <a:lnTo>
                    <a:pt x="9571" y="11171"/>
                  </a:lnTo>
                  <a:lnTo>
                    <a:pt x="8453" y="11171"/>
                  </a:lnTo>
                  <a:cubicBezTo>
                    <a:pt x="8145" y="11171"/>
                    <a:pt x="7896" y="10920"/>
                    <a:pt x="7896" y="10612"/>
                  </a:cubicBezTo>
                  <a:lnTo>
                    <a:pt x="7896" y="8378"/>
                  </a:lnTo>
                  <a:cubicBezTo>
                    <a:pt x="7896" y="8070"/>
                    <a:pt x="8145" y="7819"/>
                    <a:pt x="8453" y="7819"/>
                  </a:cubicBezTo>
                  <a:lnTo>
                    <a:pt x="9571" y="7819"/>
                  </a:lnTo>
                  <a:lnTo>
                    <a:pt x="9571" y="5836"/>
                  </a:lnTo>
                  <a:cubicBezTo>
                    <a:pt x="9571" y="3710"/>
                    <a:pt x="10741" y="2615"/>
                    <a:pt x="12878" y="2302"/>
                  </a:cubicBezTo>
                  <a:cubicBezTo>
                    <a:pt x="13231" y="2249"/>
                    <a:pt x="13591" y="2223"/>
                    <a:pt x="13956" y="2223"/>
                  </a:cubicBezTo>
                  <a:cubicBezTo>
                    <a:pt x="14725" y="2223"/>
                    <a:pt x="15517" y="2339"/>
                    <a:pt x="16318" y="2567"/>
                  </a:cubicBezTo>
                  <a:cubicBezTo>
                    <a:pt x="16589" y="2643"/>
                    <a:pt x="16759" y="2908"/>
                    <a:pt x="16718" y="3186"/>
                  </a:cubicBezTo>
                  <a:lnTo>
                    <a:pt x="16352" y="5650"/>
                  </a:lnTo>
                  <a:cubicBezTo>
                    <a:pt x="16329" y="5806"/>
                    <a:pt x="16240" y="5944"/>
                    <a:pt x="16111" y="6031"/>
                  </a:cubicBezTo>
                  <a:cubicBezTo>
                    <a:pt x="16006" y="6102"/>
                    <a:pt x="15912" y="6127"/>
                    <a:pt x="15818" y="6127"/>
                  </a:cubicBezTo>
                  <a:cubicBezTo>
                    <a:pt x="15717" y="6127"/>
                    <a:pt x="15614" y="6098"/>
                    <a:pt x="15494" y="6068"/>
                  </a:cubicBezTo>
                  <a:cubicBezTo>
                    <a:pt x="15202" y="5995"/>
                    <a:pt x="14879" y="5914"/>
                    <a:pt x="14527" y="5914"/>
                  </a:cubicBezTo>
                  <a:cubicBezTo>
                    <a:pt x="14409" y="5914"/>
                    <a:pt x="14289" y="5923"/>
                    <a:pt x="14165" y="5944"/>
                  </a:cubicBezTo>
                  <a:cubicBezTo>
                    <a:pt x="13534" y="6050"/>
                    <a:pt x="13481" y="6333"/>
                    <a:pt x="13481" y="6590"/>
                  </a:cubicBezTo>
                  <a:lnTo>
                    <a:pt x="13481" y="7819"/>
                  </a:lnTo>
                  <a:lnTo>
                    <a:pt x="15715" y="7819"/>
                  </a:lnTo>
                  <a:cubicBezTo>
                    <a:pt x="15887" y="7819"/>
                    <a:pt x="16048" y="7899"/>
                    <a:pt x="16154" y="8035"/>
                  </a:cubicBezTo>
                  <a:cubicBezTo>
                    <a:pt x="16260" y="8169"/>
                    <a:pt x="16297" y="8346"/>
                    <a:pt x="16256" y="8513"/>
                  </a:cubicBezTo>
                  <a:lnTo>
                    <a:pt x="15697" y="10747"/>
                  </a:lnTo>
                  <a:cubicBezTo>
                    <a:pt x="15635" y="10996"/>
                    <a:pt x="15412" y="11170"/>
                    <a:pt x="15156" y="11170"/>
                  </a:cubicBezTo>
                  <a:lnTo>
                    <a:pt x="13481" y="11170"/>
                  </a:lnTo>
                  <a:lnTo>
                    <a:pt x="13481" y="19065"/>
                  </a:lnTo>
                  <a:lnTo>
                    <a:pt x="16272" y="19065"/>
                  </a:lnTo>
                  <a:cubicBezTo>
                    <a:pt x="17813" y="19065"/>
                    <a:pt x="19066" y="17810"/>
                    <a:pt x="19066" y="16271"/>
                  </a:cubicBezTo>
                  <a:lnTo>
                    <a:pt x="19066" y="2793"/>
                  </a:lnTo>
                  <a:cubicBezTo>
                    <a:pt x="19066" y="1253"/>
                    <a:pt x="17813" y="0"/>
                    <a:pt x="16274" y="0"/>
                  </a:cubicBez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392" name="Google Shape;972;p71"/>
          <p:cNvGrpSpPr/>
          <p:nvPr/>
        </p:nvGrpSpPr>
        <p:grpSpPr>
          <a:xfrm>
            <a:off x="4077720" y="2882856"/>
            <a:ext cx="387360" cy="387360"/>
            <a:chOff x="4641480" y="2878920"/>
            <a:chExt cx="387360" cy="387360"/>
          </a:xfrm>
        </p:grpSpPr>
        <p:sp>
          <p:nvSpPr>
            <p:cNvPr id="393" name="Google Shape;973;p71"/>
            <p:cNvSpPr/>
            <p:nvPr/>
          </p:nvSpPr>
          <p:spPr>
            <a:xfrm>
              <a:off x="4721760" y="2948040"/>
              <a:ext cx="22320" cy="22320"/>
            </a:xfrm>
            <a:custGeom>
              <a:avLst/>
              <a:gdLst>
                <a:gd name="textAreaLeft" fmla="*/ 0 w 22320"/>
                <a:gd name="textAreaRight" fmla="*/ 22680 w 22320"/>
                <a:gd name="textAreaTop" fmla="*/ 0 h 22320"/>
                <a:gd name="textAreaBottom" fmla="*/ 22680 h 22320"/>
              </a:gdLst>
              <a:ahLst/>
              <a:cxnLst/>
              <a:rect l="textAreaLeft" t="textAreaTop" r="textAreaRight" b="textAreaBottom"/>
              <a:pathLst>
                <a:path w="1119" h="1117">
                  <a:moveTo>
                    <a:pt x="559" y="1"/>
                  </a:moveTo>
                  <a:cubicBezTo>
                    <a:pt x="251" y="1"/>
                    <a:pt x="0" y="250"/>
                    <a:pt x="0" y="558"/>
                  </a:cubicBezTo>
                  <a:cubicBezTo>
                    <a:pt x="0" y="866"/>
                    <a:pt x="251" y="1117"/>
                    <a:pt x="559" y="1117"/>
                  </a:cubicBezTo>
                  <a:cubicBezTo>
                    <a:pt x="867" y="1117"/>
                    <a:pt x="1118" y="866"/>
                    <a:pt x="1118" y="558"/>
                  </a:cubicBezTo>
                  <a:cubicBezTo>
                    <a:pt x="1118" y="250"/>
                    <a:pt x="867" y="1"/>
                    <a:pt x="559" y="1"/>
                  </a:cubicBezTo>
                  <a:close/>
                </a:path>
              </a:pathLst>
            </a:custGeom>
            <a:solidFill>
              <a:schemeClr val="dk1"/>
            </a:solidFill>
            <a:ln w="0">
              <a:noFill/>
            </a:ln>
          </p:spPr>
          <p:style>
            <a:lnRef idx="0">
              <a:scrgbClr r="0" g="0" b="0"/>
            </a:lnRef>
            <a:fillRef idx="0">
              <a:scrgbClr r="0" g="0" b="0"/>
            </a:fillRef>
            <a:effectRef idx="0">
              <a:scrgbClr r="0" g="0" b="0"/>
            </a:effectRef>
            <a:fontRef idx="minor"/>
          </p:style>
          <p:txBody>
            <a:bodyPr tIns="11160" bIns="111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4" name="Google Shape;974;p71"/>
            <p:cNvSpPr/>
            <p:nvPr/>
          </p:nvSpPr>
          <p:spPr>
            <a:xfrm>
              <a:off x="4641480" y="2878920"/>
              <a:ext cx="387360" cy="387360"/>
            </a:xfrm>
            <a:custGeom>
              <a:avLst/>
              <a:gdLst>
                <a:gd name="textAreaLeft" fmla="*/ 0 w 387360"/>
                <a:gd name="textAreaRight" fmla="*/ 387720 w 387360"/>
                <a:gd name="textAreaTop" fmla="*/ 0 h 387360"/>
                <a:gd name="textAreaBottom" fmla="*/ 387720 h 387360"/>
              </a:gdLst>
              <a:ahLst/>
              <a:cxnLst/>
              <a:rect l="textAreaLeft" t="textAreaTop" r="textAreaRight" b="textAreaBottom"/>
              <a:pathLst>
                <a:path w="19065" h="19065">
                  <a:moveTo>
                    <a:pt x="4506" y="2271"/>
                  </a:moveTo>
                  <a:cubicBezTo>
                    <a:pt x="5429" y="2271"/>
                    <a:pt x="6181" y="3023"/>
                    <a:pt x="6181" y="3947"/>
                  </a:cubicBezTo>
                  <a:cubicBezTo>
                    <a:pt x="6181" y="4872"/>
                    <a:pt x="5429" y="5622"/>
                    <a:pt x="4506" y="5622"/>
                  </a:cubicBezTo>
                  <a:cubicBezTo>
                    <a:pt x="3583" y="5622"/>
                    <a:pt x="2831" y="4872"/>
                    <a:pt x="2831" y="3947"/>
                  </a:cubicBezTo>
                  <a:cubicBezTo>
                    <a:pt x="2831" y="3023"/>
                    <a:pt x="3583" y="2271"/>
                    <a:pt x="4506" y="2271"/>
                  </a:cubicBezTo>
                  <a:close/>
                  <a:moveTo>
                    <a:pt x="5622" y="6740"/>
                  </a:moveTo>
                  <a:cubicBezTo>
                    <a:pt x="5932" y="6740"/>
                    <a:pt x="6181" y="6989"/>
                    <a:pt x="6181" y="7299"/>
                  </a:cubicBezTo>
                  <a:lnTo>
                    <a:pt x="6181" y="16234"/>
                  </a:lnTo>
                  <a:cubicBezTo>
                    <a:pt x="6181" y="16544"/>
                    <a:pt x="5932" y="16793"/>
                    <a:pt x="5622" y="16793"/>
                  </a:cubicBezTo>
                  <a:lnTo>
                    <a:pt x="3388" y="16793"/>
                  </a:lnTo>
                  <a:cubicBezTo>
                    <a:pt x="3080" y="16793"/>
                    <a:pt x="2831" y="16544"/>
                    <a:pt x="2831" y="16234"/>
                  </a:cubicBezTo>
                  <a:lnTo>
                    <a:pt x="2831" y="7299"/>
                  </a:lnTo>
                  <a:cubicBezTo>
                    <a:pt x="2831" y="6989"/>
                    <a:pt x="3080" y="6740"/>
                    <a:pt x="3388" y="6740"/>
                  </a:cubicBezTo>
                  <a:close/>
                  <a:moveTo>
                    <a:pt x="12596" y="6721"/>
                  </a:moveTo>
                  <a:cubicBezTo>
                    <a:pt x="12811" y="6721"/>
                    <a:pt x="13027" y="6739"/>
                    <a:pt x="13241" y="6774"/>
                  </a:cubicBezTo>
                  <a:cubicBezTo>
                    <a:pt x="15058" y="7069"/>
                    <a:pt x="16235" y="8557"/>
                    <a:pt x="16235" y="10223"/>
                  </a:cubicBezTo>
                  <a:lnTo>
                    <a:pt x="16235" y="16234"/>
                  </a:lnTo>
                  <a:cubicBezTo>
                    <a:pt x="16235" y="16544"/>
                    <a:pt x="15985" y="16793"/>
                    <a:pt x="15676" y="16793"/>
                  </a:cubicBezTo>
                  <a:lnTo>
                    <a:pt x="13441" y="16793"/>
                  </a:lnTo>
                  <a:cubicBezTo>
                    <a:pt x="13133" y="16793"/>
                    <a:pt x="12884" y="16544"/>
                    <a:pt x="12884" y="16234"/>
                  </a:cubicBezTo>
                  <a:lnTo>
                    <a:pt x="12884" y="11209"/>
                  </a:lnTo>
                  <a:cubicBezTo>
                    <a:pt x="12884" y="10593"/>
                    <a:pt x="12382" y="10091"/>
                    <a:pt x="11766" y="10091"/>
                  </a:cubicBezTo>
                  <a:cubicBezTo>
                    <a:pt x="11150" y="10091"/>
                    <a:pt x="10650" y="10593"/>
                    <a:pt x="10650" y="11209"/>
                  </a:cubicBezTo>
                  <a:lnTo>
                    <a:pt x="10650" y="16234"/>
                  </a:lnTo>
                  <a:cubicBezTo>
                    <a:pt x="10650" y="16544"/>
                    <a:pt x="10399" y="16793"/>
                    <a:pt x="10091" y="16793"/>
                  </a:cubicBezTo>
                  <a:lnTo>
                    <a:pt x="7857" y="16793"/>
                  </a:lnTo>
                  <a:cubicBezTo>
                    <a:pt x="7547" y="16793"/>
                    <a:pt x="7298" y="16544"/>
                    <a:pt x="7298" y="16234"/>
                  </a:cubicBezTo>
                  <a:lnTo>
                    <a:pt x="7298" y="7299"/>
                  </a:lnTo>
                  <a:cubicBezTo>
                    <a:pt x="7298" y="6989"/>
                    <a:pt x="7547" y="6740"/>
                    <a:pt x="7857" y="6740"/>
                  </a:cubicBezTo>
                  <a:lnTo>
                    <a:pt x="10091" y="6740"/>
                  </a:lnTo>
                  <a:cubicBezTo>
                    <a:pt x="10377" y="6740"/>
                    <a:pt x="10613" y="6956"/>
                    <a:pt x="10644" y="7234"/>
                  </a:cubicBezTo>
                  <a:cubicBezTo>
                    <a:pt x="11219" y="6901"/>
                    <a:pt x="11901" y="6721"/>
                    <a:pt x="12596" y="6721"/>
                  </a:cubicBezTo>
                  <a:close/>
                  <a:moveTo>
                    <a:pt x="2831" y="0"/>
                  </a:moveTo>
                  <a:cubicBezTo>
                    <a:pt x="1290" y="0"/>
                    <a:pt x="0" y="1290"/>
                    <a:pt x="0" y="2831"/>
                  </a:cubicBezTo>
                  <a:lnTo>
                    <a:pt x="0" y="16234"/>
                  </a:lnTo>
                  <a:cubicBezTo>
                    <a:pt x="0" y="17775"/>
                    <a:pt x="1290" y="19065"/>
                    <a:pt x="2831" y="19065"/>
                  </a:cubicBezTo>
                  <a:lnTo>
                    <a:pt x="16235" y="19065"/>
                  </a:lnTo>
                  <a:cubicBezTo>
                    <a:pt x="17774" y="19065"/>
                    <a:pt x="19065" y="17775"/>
                    <a:pt x="19065" y="16234"/>
                  </a:cubicBezTo>
                  <a:lnTo>
                    <a:pt x="19065" y="2831"/>
                  </a:lnTo>
                  <a:cubicBezTo>
                    <a:pt x="19065" y="1290"/>
                    <a:pt x="17774" y="0"/>
                    <a:pt x="16235" y="0"/>
                  </a:cubicBez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5" name="Google Shape;975;p71"/>
            <p:cNvSpPr/>
            <p:nvPr/>
          </p:nvSpPr>
          <p:spPr>
            <a:xfrm>
              <a:off x="4812480" y="3038400"/>
              <a:ext cx="136080" cy="159120"/>
            </a:xfrm>
            <a:custGeom>
              <a:avLst/>
              <a:gdLst>
                <a:gd name="textAreaLeft" fmla="*/ 0 w 136080"/>
                <a:gd name="textAreaRight" fmla="*/ 136440 w 136080"/>
                <a:gd name="textAreaTop" fmla="*/ 0 h 159120"/>
                <a:gd name="textAreaBottom" fmla="*/ 159480 h 159120"/>
              </a:gdLst>
              <a:ahLst/>
              <a:cxnLst/>
              <a:rect l="textAreaLeft" t="textAreaTop" r="textAreaRight" b="textAreaBottom"/>
              <a:pathLst>
                <a:path w="6704" h="7837">
                  <a:moveTo>
                    <a:pt x="4182" y="0"/>
                  </a:moveTo>
                  <a:cubicBezTo>
                    <a:pt x="3474" y="0"/>
                    <a:pt x="2782" y="261"/>
                    <a:pt x="2332" y="711"/>
                  </a:cubicBezTo>
                  <a:cubicBezTo>
                    <a:pt x="2108" y="935"/>
                    <a:pt x="1938" y="1142"/>
                    <a:pt x="1686" y="1142"/>
                  </a:cubicBezTo>
                  <a:cubicBezTo>
                    <a:pt x="1618" y="1142"/>
                    <a:pt x="1544" y="1127"/>
                    <a:pt x="1462" y="1093"/>
                  </a:cubicBezTo>
                  <a:cubicBezTo>
                    <a:pt x="1253" y="1006"/>
                    <a:pt x="1117" y="803"/>
                    <a:pt x="1117" y="576"/>
                  </a:cubicBezTo>
                  <a:lnTo>
                    <a:pt x="1117" y="17"/>
                  </a:lnTo>
                  <a:lnTo>
                    <a:pt x="1" y="17"/>
                  </a:lnTo>
                  <a:lnTo>
                    <a:pt x="1" y="7836"/>
                  </a:lnTo>
                  <a:lnTo>
                    <a:pt x="1117" y="7836"/>
                  </a:lnTo>
                  <a:lnTo>
                    <a:pt x="1117" y="3370"/>
                  </a:lnTo>
                  <a:cubicBezTo>
                    <a:pt x="1117" y="2137"/>
                    <a:pt x="2120" y="1135"/>
                    <a:pt x="3351" y="1135"/>
                  </a:cubicBezTo>
                  <a:cubicBezTo>
                    <a:pt x="4584" y="1135"/>
                    <a:pt x="5585" y="2137"/>
                    <a:pt x="5585" y="3370"/>
                  </a:cubicBezTo>
                  <a:lnTo>
                    <a:pt x="5585" y="7836"/>
                  </a:lnTo>
                  <a:lnTo>
                    <a:pt x="6703" y="7836"/>
                  </a:lnTo>
                  <a:lnTo>
                    <a:pt x="6703" y="2384"/>
                  </a:lnTo>
                  <a:cubicBezTo>
                    <a:pt x="6703" y="1266"/>
                    <a:pt x="5932" y="245"/>
                    <a:pt x="4648" y="38"/>
                  </a:cubicBezTo>
                  <a:cubicBezTo>
                    <a:pt x="4493" y="13"/>
                    <a:pt x="4337" y="0"/>
                    <a:pt x="4182" y="0"/>
                  </a:cubicBezTo>
                  <a:close/>
                </a:path>
              </a:pathLst>
            </a:custGeom>
            <a:solidFill>
              <a:schemeClr val="dk1"/>
            </a:solidFill>
            <a:ln w="0">
              <a:noFill/>
            </a:ln>
          </p:spPr>
          <p:style>
            <a:lnRef idx="0">
              <a:scrgbClr r="0" g="0" b="0"/>
            </a:lnRef>
            <a:fillRef idx="0">
              <a:scrgbClr r="0" g="0" b="0"/>
            </a:fillRef>
            <a:effectRef idx="0">
              <a:scrgbClr r="0" g="0" b="0"/>
            </a:effectRef>
            <a:fontRef idx="minor"/>
          </p:style>
          <p:txBody>
            <a:bodyPr tIns="79560" bIns="795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6" name="Google Shape;976;p71"/>
            <p:cNvSpPr/>
            <p:nvPr/>
          </p:nvSpPr>
          <p:spPr>
            <a:xfrm>
              <a:off x="4721760" y="3038760"/>
              <a:ext cx="22320" cy="158760"/>
            </a:xfrm>
            <a:custGeom>
              <a:avLst/>
              <a:gdLst>
                <a:gd name="textAreaLeft" fmla="*/ 0 w 22320"/>
                <a:gd name="textAreaRight" fmla="*/ 22680 w 22320"/>
                <a:gd name="textAreaTop" fmla="*/ 0 h 158760"/>
                <a:gd name="textAreaBottom" fmla="*/ 159120 h 158760"/>
              </a:gdLst>
              <a:ahLst/>
              <a:cxnLst/>
              <a:rect l="textAreaLeft" t="textAreaTop" r="textAreaRight" b="textAreaBottom"/>
              <a:pathLst>
                <a:path w="1119" h="7820">
                  <a:moveTo>
                    <a:pt x="0" y="0"/>
                  </a:moveTo>
                  <a:lnTo>
                    <a:pt x="0" y="7819"/>
                  </a:lnTo>
                  <a:lnTo>
                    <a:pt x="1118" y="7819"/>
                  </a:lnTo>
                  <a:lnTo>
                    <a:pt x="1118" y="0"/>
                  </a:lnTo>
                  <a:close/>
                </a:path>
              </a:pathLst>
            </a:custGeom>
            <a:solidFill>
              <a:schemeClr val="dk1"/>
            </a:solidFill>
            <a:ln w="0">
              <a:noFill/>
            </a:ln>
          </p:spPr>
          <p:style>
            <a:lnRef idx="0">
              <a:scrgbClr r="0" g="0" b="0"/>
            </a:lnRef>
            <a:fillRef idx="0">
              <a:scrgbClr r="0" g="0" b="0"/>
            </a:fillRef>
            <a:effectRef idx="0">
              <a:scrgbClr r="0" g="0" b="0"/>
            </a:effectRef>
            <a:fontRef idx="minor"/>
          </p:style>
          <p:txBody>
            <a:bodyPr tIns="79560" bIns="795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397" name="Google Shape;977;p71"/>
          <p:cNvGrpSpPr/>
          <p:nvPr/>
        </p:nvGrpSpPr>
        <p:grpSpPr>
          <a:xfrm>
            <a:off x="4604805" y="2878920"/>
            <a:ext cx="387360" cy="387360"/>
            <a:chOff x="4110480" y="2878920"/>
            <a:chExt cx="387360" cy="387360"/>
          </a:xfrm>
        </p:grpSpPr>
        <p:sp>
          <p:nvSpPr>
            <p:cNvPr id="398" name="Google Shape;978;p71"/>
            <p:cNvSpPr/>
            <p:nvPr/>
          </p:nvSpPr>
          <p:spPr>
            <a:xfrm>
              <a:off x="4179240" y="2948040"/>
              <a:ext cx="249480" cy="249480"/>
            </a:xfrm>
            <a:custGeom>
              <a:avLst/>
              <a:gdLst>
                <a:gd name="textAreaLeft" fmla="*/ 0 w 249480"/>
                <a:gd name="textAreaRight" fmla="*/ 249840 w 249480"/>
                <a:gd name="textAreaTop" fmla="*/ 0 h 249480"/>
                <a:gd name="textAreaBottom" fmla="*/ 249840 h 249480"/>
              </a:gdLst>
              <a:ahLst/>
              <a:cxnLst/>
              <a:rect l="textAreaLeft" t="textAreaTop" r="textAreaRight" b="textAreaBottom"/>
              <a:pathLst>
                <a:path w="12288" h="12287">
                  <a:moveTo>
                    <a:pt x="10053" y="1117"/>
                  </a:moveTo>
                  <a:cubicBezTo>
                    <a:pt x="10669" y="1117"/>
                    <a:pt x="11171" y="1617"/>
                    <a:pt x="11171" y="2233"/>
                  </a:cubicBezTo>
                  <a:cubicBezTo>
                    <a:pt x="11170" y="2850"/>
                    <a:pt x="10669" y="3351"/>
                    <a:pt x="10053" y="3351"/>
                  </a:cubicBezTo>
                  <a:cubicBezTo>
                    <a:pt x="9438" y="3351"/>
                    <a:pt x="8937" y="2850"/>
                    <a:pt x="8937" y="2233"/>
                  </a:cubicBezTo>
                  <a:cubicBezTo>
                    <a:pt x="8937" y="1617"/>
                    <a:pt x="9438" y="1117"/>
                    <a:pt x="10053" y="1117"/>
                  </a:cubicBezTo>
                  <a:close/>
                  <a:moveTo>
                    <a:pt x="6144" y="2233"/>
                  </a:moveTo>
                  <a:cubicBezTo>
                    <a:pt x="8300" y="2233"/>
                    <a:pt x="10053" y="3988"/>
                    <a:pt x="10053" y="6144"/>
                  </a:cubicBezTo>
                  <a:cubicBezTo>
                    <a:pt x="10053" y="8299"/>
                    <a:pt x="8300" y="10054"/>
                    <a:pt x="6144" y="10054"/>
                  </a:cubicBezTo>
                  <a:cubicBezTo>
                    <a:pt x="3989" y="10054"/>
                    <a:pt x="2234" y="8299"/>
                    <a:pt x="2234" y="6144"/>
                  </a:cubicBezTo>
                  <a:cubicBezTo>
                    <a:pt x="2234" y="3988"/>
                    <a:pt x="3987" y="2233"/>
                    <a:pt x="6144" y="2233"/>
                  </a:cubicBezTo>
                  <a:close/>
                  <a:moveTo>
                    <a:pt x="1675" y="1"/>
                  </a:moveTo>
                  <a:cubicBezTo>
                    <a:pt x="752" y="1"/>
                    <a:pt x="0" y="751"/>
                    <a:pt x="0" y="1676"/>
                  </a:cubicBezTo>
                  <a:lnTo>
                    <a:pt x="0" y="10611"/>
                  </a:lnTo>
                  <a:cubicBezTo>
                    <a:pt x="0" y="11536"/>
                    <a:pt x="752" y="12286"/>
                    <a:pt x="1675" y="12286"/>
                  </a:cubicBezTo>
                  <a:lnTo>
                    <a:pt x="10612" y="12286"/>
                  </a:lnTo>
                  <a:cubicBezTo>
                    <a:pt x="11536" y="12286"/>
                    <a:pt x="12288" y="11536"/>
                    <a:pt x="12288" y="10611"/>
                  </a:cubicBezTo>
                  <a:lnTo>
                    <a:pt x="12288" y="1676"/>
                  </a:lnTo>
                  <a:cubicBezTo>
                    <a:pt x="12288" y="752"/>
                    <a:pt x="11536" y="1"/>
                    <a:pt x="10612" y="1"/>
                  </a:cubicBez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9" name="Google Shape;979;p71"/>
            <p:cNvSpPr/>
            <p:nvPr/>
          </p:nvSpPr>
          <p:spPr>
            <a:xfrm>
              <a:off x="4247280" y="3016080"/>
              <a:ext cx="113400" cy="113040"/>
            </a:xfrm>
            <a:custGeom>
              <a:avLst/>
              <a:gdLst>
                <a:gd name="textAreaLeft" fmla="*/ 0 w 113400"/>
                <a:gd name="textAreaRight" fmla="*/ 113760 w 113400"/>
                <a:gd name="textAreaTop" fmla="*/ 0 h 113040"/>
                <a:gd name="textAreaBottom" fmla="*/ 113400 h 113040"/>
              </a:gdLst>
              <a:ahLst/>
              <a:cxnLst/>
              <a:rect l="textAreaLeft" t="textAreaTop" r="textAreaRight" b="textAreaBottom"/>
              <a:pathLst>
                <a:path w="5588" h="5585">
                  <a:moveTo>
                    <a:pt x="2794" y="0"/>
                  </a:moveTo>
                  <a:cubicBezTo>
                    <a:pt x="1255" y="0"/>
                    <a:pt x="1" y="1252"/>
                    <a:pt x="1" y="2793"/>
                  </a:cubicBezTo>
                  <a:cubicBezTo>
                    <a:pt x="1" y="4332"/>
                    <a:pt x="1255" y="5585"/>
                    <a:pt x="2794" y="5585"/>
                  </a:cubicBezTo>
                  <a:cubicBezTo>
                    <a:pt x="4333" y="5585"/>
                    <a:pt x="5587" y="4332"/>
                    <a:pt x="5587" y="2793"/>
                  </a:cubicBezTo>
                  <a:cubicBezTo>
                    <a:pt x="5587" y="1252"/>
                    <a:pt x="4333" y="0"/>
                    <a:pt x="2794" y="0"/>
                  </a:cubicBezTo>
                  <a:close/>
                </a:path>
              </a:pathLst>
            </a:custGeom>
            <a:solidFill>
              <a:schemeClr val="dk1"/>
            </a:solidFill>
            <a:ln w="0">
              <a:noFill/>
            </a:ln>
          </p:spPr>
          <p:style>
            <a:lnRef idx="0">
              <a:scrgbClr r="0" g="0" b="0"/>
            </a:lnRef>
            <a:fillRef idx="0">
              <a:scrgbClr r="0" g="0" b="0"/>
            </a:fillRef>
            <a:effectRef idx="0">
              <a:scrgbClr r="0" g="0" b="0"/>
            </a:effectRef>
            <a:fontRef idx="minor"/>
          </p:style>
          <p:txBody>
            <a:bodyPr tIns="56520" bIns="56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0" name="Google Shape;980;p71"/>
            <p:cNvSpPr/>
            <p:nvPr/>
          </p:nvSpPr>
          <p:spPr>
            <a:xfrm>
              <a:off x="4110480" y="2878920"/>
              <a:ext cx="387360" cy="387360"/>
            </a:xfrm>
            <a:custGeom>
              <a:avLst/>
              <a:gdLst>
                <a:gd name="textAreaLeft" fmla="*/ 0 w 387360"/>
                <a:gd name="textAreaRight" fmla="*/ 387720 w 387360"/>
                <a:gd name="textAreaTop" fmla="*/ 0 h 387360"/>
                <a:gd name="textAreaBottom" fmla="*/ 387720 h 387360"/>
              </a:gdLst>
              <a:ahLst/>
              <a:cxnLst/>
              <a:rect l="textAreaLeft" t="textAreaTop" r="textAreaRight" b="textAreaBottom"/>
              <a:pathLst>
                <a:path w="19064" h="19065">
                  <a:moveTo>
                    <a:pt x="14000" y="2271"/>
                  </a:moveTo>
                  <a:cubicBezTo>
                    <a:pt x="15539" y="2271"/>
                    <a:pt x="16794" y="3524"/>
                    <a:pt x="16794" y="5065"/>
                  </a:cubicBezTo>
                  <a:lnTo>
                    <a:pt x="16794" y="14000"/>
                  </a:lnTo>
                  <a:cubicBezTo>
                    <a:pt x="16794" y="15541"/>
                    <a:pt x="15539" y="16793"/>
                    <a:pt x="14000" y="16793"/>
                  </a:cubicBezTo>
                  <a:lnTo>
                    <a:pt x="5063" y="16793"/>
                  </a:lnTo>
                  <a:cubicBezTo>
                    <a:pt x="3524" y="16793"/>
                    <a:pt x="2272" y="15541"/>
                    <a:pt x="2272" y="14000"/>
                  </a:cubicBezTo>
                  <a:lnTo>
                    <a:pt x="2272" y="5065"/>
                  </a:lnTo>
                  <a:cubicBezTo>
                    <a:pt x="2272" y="3524"/>
                    <a:pt x="3524" y="2271"/>
                    <a:pt x="5063" y="2271"/>
                  </a:cubicBezTo>
                  <a:close/>
                  <a:moveTo>
                    <a:pt x="2829" y="0"/>
                  </a:moveTo>
                  <a:cubicBezTo>
                    <a:pt x="1290" y="0"/>
                    <a:pt x="0" y="1290"/>
                    <a:pt x="0" y="2831"/>
                  </a:cubicBezTo>
                  <a:lnTo>
                    <a:pt x="0" y="16234"/>
                  </a:lnTo>
                  <a:cubicBezTo>
                    <a:pt x="0" y="17775"/>
                    <a:pt x="1290" y="19065"/>
                    <a:pt x="2829" y="19065"/>
                  </a:cubicBezTo>
                  <a:lnTo>
                    <a:pt x="16235" y="19065"/>
                  </a:lnTo>
                  <a:cubicBezTo>
                    <a:pt x="17774" y="19065"/>
                    <a:pt x="19063" y="17775"/>
                    <a:pt x="19063" y="16234"/>
                  </a:cubicBezTo>
                  <a:lnTo>
                    <a:pt x="19063" y="2831"/>
                  </a:lnTo>
                  <a:cubicBezTo>
                    <a:pt x="19063" y="1290"/>
                    <a:pt x="17774" y="0"/>
                    <a:pt x="16235" y="0"/>
                  </a:cubicBezTo>
                  <a:close/>
                </a:path>
              </a:pathLst>
            </a:custGeom>
            <a:solidFill>
              <a:schemeClr val="dk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3" name="Rectangle 2">
            <a:extLst>
              <a:ext uri="{FF2B5EF4-FFF2-40B4-BE49-F238E27FC236}">
                <a16:creationId xmlns:a16="http://schemas.microsoft.com/office/drawing/2014/main" id="{8251F29F-BB1E-24C3-C9C0-EEAECB32FF8A}"/>
              </a:ext>
            </a:extLst>
          </p:cNvPr>
          <p:cNvSpPr/>
          <p:nvPr/>
        </p:nvSpPr>
        <p:spPr>
          <a:xfrm>
            <a:off x="0" y="3479575"/>
            <a:ext cx="9144000" cy="166392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a:extLst>
              <a:ext uri="{FF2B5EF4-FFF2-40B4-BE49-F238E27FC236}">
                <a16:creationId xmlns:a16="http://schemas.microsoft.com/office/drawing/2014/main" id="{CD0691B8-8A4A-9919-89E5-18CAD7B4D631}"/>
              </a:ext>
            </a:extLst>
          </p:cNvPr>
          <p:cNvSpPr txBox="1"/>
          <p:nvPr/>
        </p:nvSpPr>
        <p:spPr>
          <a:xfrm>
            <a:off x="3421250" y="2974296"/>
            <a:ext cx="5106692" cy="276999"/>
          </a:xfrm>
          <a:prstGeom prst="rect">
            <a:avLst/>
          </a:prstGeom>
          <a:noFill/>
        </p:spPr>
        <p:txBody>
          <a:bodyPr wrap="square">
            <a:spAutoFit/>
          </a:bodyPr>
          <a:lstStyle/>
          <a:p>
            <a:pPr algn="ctr">
              <a:lnSpc>
                <a:spcPct val="100000"/>
              </a:lnSpc>
              <a:tabLst>
                <a:tab pos="0" algn="l"/>
              </a:tabLst>
            </a:pPr>
            <a:r>
              <a:rPr lang="en" sz="1200" b="0" u="none" strike="noStrike" dirty="0">
                <a:solidFill>
                  <a:schemeClr val="accent2"/>
                </a:solidFill>
                <a:effectLst/>
                <a:uFillTx/>
                <a:latin typeface="Montserrat Medium"/>
              </a:rPr>
              <a:t>- @psych</a:t>
            </a:r>
            <a:r>
              <a:rPr lang="en" sz="1200" dirty="0">
                <a:solidFill>
                  <a:schemeClr val="accent2"/>
                </a:solidFill>
                <a:latin typeface="Montserrat Medium"/>
              </a:rPr>
              <a:t>_with_sharma</a:t>
            </a:r>
            <a:endParaRPr lang="en-US" sz="1200" b="0" u="none" strike="noStrike" dirty="0">
              <a:solidFill>
                <a:srgbClr val="FFFFFF"/>
              </a:solidFill>
              <a:effectLst/>
              <a:uFillTx/>
              <a:latin typeface="OpenSymbol"/>
            </a:endParaRPr>
          </a:p>
        </p:txBody>
      </p:sp>
    </p:spTree>
  </p:cSld>
  <p:clrMapOvr>
    <a:masterClrMapping/>
  </p:clrMapOvr>
</p:sld>
</file>

<file path=ppt/theme/theme1.xml><?xml version="1.0" encoding="utf-8"?>
<a:theme xmlns:a="http://schemas.openxmlformats.org/drawingml/2006/main" name="Psychology of Aroma and Scent by Slidesgo">
  <a:themeElements>
    <a:clrScheme name="Simple Light">
      <a:dk1>
        <a:srgbClr val="F3FF36"/>
      </a:dk1>
      <a:lt1>
        <a:srgbClr val="1F4272"/>
      </a:lt1>
      <a:dk2>
        <a:srgbClr val="AE67FF"/>
      </a:dk2>
      <a:lt2>
        <a:srgbClr val="FF6CA7"/>
      </a:lt2>
      <a:accent1>
        <a:srgbClr val="191919"/>
      </a:accent1>
      <a:accent2>
        <a:srgbClr val="FFFFF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Psychology of Aroma and Scent by Slidesgo">
  <a:themeElements>
    <a:clrScheme name="Simple Light">
      <a:dk1>
        <a:srgbClr val="F3FF36"/>
      </a:dk1>
      <a:lt1>
        <a:srgbClr val="1F4272"/>
      </a:lt1>
      <a:dk2>
        <a:srgbClr val="AE67FF"/>
      </a:dk2>
      <a:lt2>
        <a:srgbClr val="FF6CA7"/>
      </a:lt2>
      <a:accent1>
        <a:srgbClr val="191919"/>
      </a:accent1>
      <a:accent2>
        <a:srgbClr val="FFFFF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Psychology of Aroma and Scent by Slidesgo">
  <a:themeElements>
    <a:clrScheme name="Simple Light">
      <a:dk1>
        <a:srgbClr val="F3FF36"/>
      </a:dk1>
      <a:lt1>
        <a:srgbClr val="1F4272"/>
      </a:lt1>
      <a:dk2>
        <a:srgbClr val="AE67FF"/>
      </a:dk2>
      <a:lt2>
        <a:srgbClr val="FF6CA7"/>
      </a:lt2>
      <a:accent1>
        <a:srgbClr val="191919"/>
      </a:accent1>
      <a:accent2>
        <a:srgbClr val="FFFFF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4.xml><?xml version="1.0" encoding="utf-8"?>
<a:theme xmlns:a="http://schemas.openxmlformats.org/drawingml/2006/main" name="Slidesgo Final Pages">
  <a:themeElements>
    <a:clrScheme name="Simple Light">
      <a:dk1>
        <a:srgbClr val="0E2A47"/>
      </a:dk1>
      <a:lt1>
        <a:srgbClr val="FFFFFF"/>
      </a:lt1>
      <a:dk2>
        <a:srgbClr val="869FB2"/>
      </a:dk2>
      <a:lt2>
        <a:srgbClr val="FFFFFF"/>
      </a:lt2>
      <a:accent1>
        <a:srgbClr val="FFFFFF"/>
      </a:accent1>
      <a:accent2>
        <a:srgbClr val="FFFFFF"/>
      </a:accent2>
      <a:accent3>
        <a:srgbClr val="FFFFFF"/>
      </a:accent3>
      <a:accent4>
        <a:srgbClr val="FFFFFF"/>
      </a:accent4>
      <a:accent5>
        <a:srgbClr val="FFFFFF"/>
      </a:accent5>
      <a:accent6>
        <a:srgbClr val="FFFFFF"/>
      </a:accent6>
      <a:hlink>
        <a:srgbClr val="869FB2"/>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163</TotalTime>
  <Words>753</Words>
  <Application>Microsoft Office PowerPoint</Application>
  <PresentationFormat>On-screen Show (16:9)</PresentationFormat>
  <Paragraphs>64</Paragraphs>
  <Slides>19</Slides>
  <Notes>0</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19</vt:i4>
      </vt:variant>
    </vt:vector>
  </HeadingPairs>
  <TitlesOfParts>
    <vt:vector size="30" baseType="lpstr">
      <vt:lpstr>Arial</vt:lpstr>
      <vt:lpstr>Calibri</vt:lpstr>
      <vt:lpstr>Dela Gothic One</vt:lpstr>
      <vt:lpstr>Montserrat Medium</vt:lpstr>
      <vt:lpstr>OpenSymbol</vt:lpstr>
      <vt:lpstr>Symbol</vt:lpstr>
      <vt:lpstr>Wingdings</vt:lpstr>
      <vt:lpstr>Psychology of Aroma and Scent by Slidesgo</vt:lpstr>
      <vt:lpstr>Psychology of Aroma and Scent by Slidesgo</vt:lpstr>
      <vt:lpstr>Psychology of Aroma and Scent by Slidesgo</vt:lpstr>
      <vt:lpstr>Slidesgo Final Pages</vt:lpstr>
      <vt:lpstr>Behavior Therapy</vt:lpstr>
      <vt:lpstr>Introduction</vt:lpstr>
      <vt:lpstr>PowerPoint Presentation</vt:lpstr>
      <vt:lpstr>PowerPoint Presentation</vt:lpstr>
      <vt:lpstr>Real-life Examples of Behavior Change</vt:lpstr>
      <vt:lpstr>PowerPoint Presentation</vt:lpstr>
      <vt:lpstr>PowerPoint Presentation</vt:lpstr>
      <vt:lpstr>PowerPoint Presentation</vt:lpstr>
      <vt:lpstr>Systematic Desensitization Techniques – Phobias, OCD, Stage fear, Social anxiety</vt:lpstr>
      <vt:lpstr>PowerPoint Presentation</vt:lpstr>
      <vt:lpstr>PowerPoint Presentation</vt:lpstr>
      <vt:lpstr>PowerPoint Presentation</vt:lpstr>
      <vt:lpstr>Shaping and Token Economy Techniques- ADHD,ASD, Classroom</vt:lpstr>
      <vt:lpstr>Play Therapy- Trauma, ABUSE, Bullying etc </vt:lpstr>
      <vt:lpstr>PowerPoint Presentation</vt:lpstr>
      <vt:lpstr>Dialectical Behavior Therapy</vt:lpstr>
      <vt:lpstr>Role in Education</vt:lpstr>
      <vt:lpstr>PowerPoint Presentation</vt:lpstr>
      <vt:lpstr>Thanks!</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dell</dc:creator>
  <cp:lastModifiedBy>dell</cp:lastModifiedBy>
  <cp:revision>2</cp:revision>
  <dcterms:modified xsi:type="dcterms:W3CDTF">2026-03-17T16:17:22Z</dcterms:modified>
</cp:coreProperties>
</file>

<file path=docProps/core0.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2026-03-05T07:25:13Z</dcterms:created>
  <dc:creator>Unknown Creator</dc:creator>
  <dc:description/>
  <dc:language>en-US</dc:language>
  <cp:lastModifiedBy>Unknown Creator</cp:lastModifiedBy>
  <dcterms:modified xsi:type="dcterms:W3CDTF">2026-03-05T07:25:13Z</dcterms:modified>
  <cp:revision>0</cp:revision>
  <dc:subject/>
  <dc:title>Untitled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es">
    <vt:r8>20</vt:r8>
  </property>
</Properties>
</file>